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9"/>
  </p:notesMasterIdLst>
  <p:sldIdLst>
    <p:sldId id="272" r:id="rId6"/>
    <p:sldId id="256" r:id="rId7"/>
    <p:sldId id="257" r:id="rId8"/>
    <p:sldId id="258" r:id="rId9"/>
    <p:sldId id="259" r:id="rId10"/>
    <p:sldId id="260" r:id="rId11"/>
    <p:sldId id="276" r:id="rId12"/>
    <p:sldId id="261" r:id="rId13"/>
    <p:sldId id="262" r:id="rId14"/>
    <p:sldId id="263" r:id="rId15"/>
    <p:sldId id="275" r:id="rId16"/>
    <p:sldId id="264" r:id="rId17"/>
    <p:sldId id="274" r:id="rId1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83B25-3FD3-4819-BAAD-953F47E7EB27}" v="6" dt="2022-05-10T12:35:51.994"/>
    <p1510:client id="{84433810-1F03-453F-924E-9DA87CD71E62}" v="6" dt="2022-05-06T14:01:41.963"/>
    <p1510:client id="{A706916E-6C5E-4C85-9C42-77C310E76A39}" v="186" dt="2022-05-06T13:14:31.808"/>
    <p1510:client id="{E520729D-4AAD-481A-BED2-EA89266A9EC2}" v="35" dt="2022-05-10T12:47:52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55" d="100"/>
          <a:sy n="55" d="100"/>
        </p:scale>
        <p:origin x="62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zemysław Fabianowicz" userId="S::przemyslaw.fabianowicz@infinitedata.com::35d01033-1467-420a-9b7e-a06266ff7cd3" providerId="AD" clId="Web-{E520729D-4AAD-481A-BED2-EA89266A9EC2}"/>
    <pc:docChg chg="modSld">
      <pc:chgData name="Przemysław Fabianowicz" userId="S::przemyslaw.fabianowicz@infinitedata.com::35d01033-1467-420a-9b7e-a06266ff7cd3" providerId="AD" clId="Web-{E520729D-4AAD-481A-BED2-EA89266A9EC2}" dt="2022-05-10T12:47:52.746" v="41" actId="20577"/>
      <pc:docMkLst>
        <pc:docMk/>
      </pc:docMkLst>
      <pc:sldChg chg="modSp">
        <pc:chgData name="Przemysław Fabianowicz" userId="S::przemyslaw.fabianowicz@infinitedata.com::35d01033-1467-420a-9b7e-a06266ff7cd3" providerId="AD" clId="Web-{E520729D-4AAD-481A-BED2-EA89266A9EC2}" dt="2022-05-10T12:47:52.746" v="41" actId="20577"/>
        <pc:sldMkLst>
          <pc:docMk/>
          <pc:sldMk cId="868430895" sldId="257"/>
        </pc:sldMkLst>
        <pc:spChg chg="mod">
          <ac:chgData name="Przemysław Fabianowicz" userId="S::przemyslaw.fabianowicz@infinitedata.com::35d01033-1467-420a-9b7e-a06266ff7cd3" providerId="AD" clId="Web-{E520729D-4AAD-481A-BED2-EA89266A9EC2}" dt="2022-05-10T12:47:52.746" v="41" actId="20577"/>
          <ac:spMkLst>
            <pc:docMk/>
            <pc:sldMk cId="868430895" sldId="257"/>
            <ac:spMk id="6" creationId="{9C85B16B-72F2-D5D7-4E74-CC4E3CF3F444}"/>
          </ac:spMkLst>
        </pc:spChg>
      </pc:sldChg>
      <pc:sldChg chg="addSp delSp modSp">
        <pc:chgData name="Przemysław Fabianowicz" userId="S::przemyslaw.fabianowicz@infinitedata.com::35d01033-1467-420a-9b7e-a06266ff7cd3" providerId="AD" clId="Web-{E520729D-4AAD-481A-BED2-EA89266A9EC2}" dt="2022-05-10T12:47:27.152" v="39" actId="20577"/>
        <pc:sldMkLst>
          <pc:docMk/>
          <pc:sldMk cId="233362865" sldId="258"/>
        </pc:sldMkLst>
        <pc:spChg chg="mod ord">
          <ac:chgData name="Przemysław Fabianowicz" userId="S::przemyslaw.fabianowicz@infinitedata.com::35d01033-1467-420a-9b7e-a06266ff7cd3" providerId="AD" clId="Web-{E520729D-4AAD-481A-BED2-EA89266A9EC2}" dt="2022-05-10T12:39:52.983" v="21" actId="20577"/>
          <ac:spMkLst>
            <pc:docMk/>
            <pc:sldMk cId="233362865" sldId="258"/>
            <ac:spMk id="2" creationId="{C32EF2F0-50E7-81A8-8770-E28614C54169}"/>
          </ac:spMkLst>
        </pc:spChg>
        <pc:spChg chg="add mod">
          <ac:chgData name="Przemysław Fabianowicz" userId="S::przemyslaw.fabianowicz@infinitedata.com::35d01033-1467-420a-9b7e-a06266ff7cd3" providerId="AD" clId="Web-{E520729D-4AAD-481A-BED2-EA89266A9EC2}" dt="2022-05-10T12:47:27.152" v="39" actId="20577"/>
          <ac:spMkLst>
            <pc:docMk/>
            <pc:sldMk cId="233362865" sldId="258"/>
            <ac:spMk id="22" creationId="{F09A6784-16DC-EB38-F201-5DB20D1DF794}"/>
          </ac:spMkLst>
        </pc:spChg>
        <pc:spChg chg="add del mod">
          <ac:chgData name="Przemysław Fabianowicz" userId="S::przemyslaw.fabianowicz@infinitedata.com::35d01033-1467-420a-9b7e-a06266ff7cd3" providerId="AD" clId="Web-{E520729D-4AAD-481A-BED2-EA89266A9EC2}" dt="2022-05-10T12:38:46.497" v="12"/>
          <ac:spMkLst>
            <pc:docMk/>
            <pc:sldMk cId="233362865" sldId="258"/>
            <ac:spMk id="24" creationId="{4CA2F7B7-B24D-8D4B-6A3F-0127B6BC2D1D}"/>
          </ac:spMkLst>
        </pc:spChg>
        <pc:spChg chg="add del">
          <ac:chgData name="Przemysław Fabianowicz" userId="S::przemyslaw.fabianowicz@infinitedata.com::35d01033-1467-420a-9b7e-a06266ff7cd3" providerId="AD" clId="Web-{E520729D-4AAD-481A-BED2-EA89266A9EC2}" dt="2022-05-10T12:37:25.135" v="4"/>
          <ac:spMkLst>
            <pc:docMk/>
            <pc:sldMk cId="233362865" sldId="258"/>
            <ac:spMk id="61" creationId="{F13C74B1-5B17-4795-BED0-7140497B445A}"/>
          </ac:spMkLst>
        </pc:spChg>
        <pc:spChg chg="add del">
          <ac:chgData name="Przemysław Fabianowicz" userId="S::przemyslaw.fabianowicz@infinitedata.com::35d01033-1467-420a-9b7e-a06266ff7cd3" providerId="AD" clId="Web-{E520729D-4AAD-481A-BED2-EA89266A9EC2}" dt="2022-05-10T12:37:25.135" v="4"/>
          <ac:spMkLst>
            <pc:docMk/>
            <pc:sldMk cId="233362865" sldId="258"/>
            <ac:spMk id="63" creationId="{D4974D33-8DC5-464E-8C6D-BE58F0669C17}"/>
          </ac:spMkLst>
        </pc:spChg>
        <pc:spChg chg="add del">
          <ac:chgData name="Przemysław Fabianowicz" userId="S::przemyslaw.fabianowicz@infinitedata.com::35d01033-1467-420a-9b7e-a06266ff7cd3" providerId="AD" clId="Web-{E520729D-4AAD-481A-BED2-EA89266A9EC2}" dt="2022-05-10T12:37:22.948" v="1"/>
          <ac:spMkLst>
            <pc:docMk/>
            <pc:sldMk cId="233362865" sldId="258"/>
            <ac:spMk id="68" creationId="{F13C74B1-5B17-4795-BED0-7140497B445A}"/>
          </ac:spMkLst>
        </pc:spChg>
        <pc:spChg chg="add del">
          <ac:chgData name="Przemysław Fabianowicz" userId="S::przemyslaw.fabianowicz@infinitedata.com::35d01033-1467-420a-9b7e-a06266ff7cd3" providerId="AD" clId="Web-{E520729D-4AAD-481A-BED2-EA89266A9EC2}" dt="2022-05-10T12:37:22.948" v="1"/>
          <ac:spMkLst>
            <pc:docMk/>
            <pc:sldMk cId="233362865" sldId="258"/>
            <ac:spMk id="70" creationId="{D4974D33-8DC5-464E-8C6D-BE58F0669C17}"/>
          </ac:spMkLst>
        </pc:spChg>
        <pc:spChg chg="add del">
          <ac:chgData name="Przemysław Fabianowicz" userId="S::przemyslaw.fabianowicz@infinitedata.com::35d01033-1467-420a-9b7e-a06266ff7cd3" providerId="AD" clId="Web-{E520729D-4AAD-481A-BED2-EA89266A9EC2}" dt="2022-05-10T12:37:25.120" v="3"/>
          <ac:spMkLst>
            <pc:docMk/>
            <pc:sldMk cId="233362865" sldId="258"/>
            <ac:spMk id="72" creationId="{04812C46-200A-4DEB-A05E-3ED6C68C2387}"/>
          </ac:spMkLst>
        </pc:spChg>
        <pc:spChg chg="add del">
          <ac:chgData name="Przemysław Fabianowicz" userId="S::przemyslaw.fabianowicz@infinitedata.com::35d01033-1467-420a-9b7e-a06266ff7cd3" providerId="AD" clId="Web-{E520729D-4AAD-481A-BED2-EA89266A9EC2}" dt="2022-05-10T12:37:25.120" v="3"/>
          <ac:spMkLst>
            <pc:docMk/>
            <pc:sldMk cId="233362865" sldId="258"/>
            <ac:spMk id="73" creationId="{D1EA859B-E555-4109-94F3-6700E046E008}"/>
          </ac:spMkLst>
        </pc:spChg>
        <pc:spChg chg="add">
          <ac:chgData name="Przemysław Fabianowicz" userId="S::przemyslaw.fabianowicz@infinitedata.com::35d01033-1467-420a-9b7e-a06266ff7cd3" providerId="AD" clId="Web-{E520729D-4AAD-481A-BED2-EA89266A9EC2}" dt="2022-05-10T12:37:25.135" v="4"/>
          <ac:spMkLst>
            <pc:docMk/>
            <pc:sldMk cId="233362865" sldId="258"/>
            <ac:spMk id="75" creationId="{F13C74B1-5B17-4795-BED0-7140497B445A}"/>
          </ac:spMkLst>
        </pc:spChg>
        <pc:spChg chg="add">
          <ac:chgData name="Przemysław Fabianowicz" userId="S::przemyslaw.fabianowicz@infinitedata.com::35d01033-1467-420a-9b7e-a06266ff7cd3" providerId="AD" clId="Web-{E520729D-4AAD-481A-BED2-EA89266A9EC2}" dt="2022-05-10T12:37:25.135" v="4"/>
          <ac:spMkLst>
            <pc:docMk/>
            <pc:sldMk cId="233362865" sldId="258"/>
            <ac:spMk id="76" creationId="{D4974D33-8DC5-464E-8C6D-BE58F0669C17}"/>
          </ac:spMkLst>
        </pc:spChg>
        <pc:graphicFrameChg chg="del mod modGraphic">
          <ac:chgData name="Przemysław Fabianowicz" userId="S::przemyslaw.fabianowicz@infinitedata.com::35d01033-1467-420a-9b7e-a06266ff7cd3" providerId="AD" clId="Web-{E520729D-4AAD-481A-BED2-EA89266A9EC2}" dt="2022-05-10T12:38:27.215" v="8"/>
          <ac:graphicFrameMkLst>
            <pc:docMk/>
            <pc:sldMk cId="233362865" sldId="258"/>
            <ac:graphicFrameMk id="5" creationId="{BB4BDB6D-930F-D337-7426-57A65A5BD74E}"/>
          </ac:graphicFrameMkLst>
        </pc:graphicFrameChg>
        <pc:picChg chg="mod">
          <ac:chgData name="Przemysław Fabianowicz" userId="S::przemyslaw.fabianowicz@infinitedata.com::35d01033-1467-420a-9b7e-a06266ff7cd3" providerId="AD" clId="Web-{E520729D-4AAD-481A-BED2-EA89266A9EC2}" dt="2022-05-10T12:37:25.120" v="3"/>
          <ac:picMkLst>
            <pc:docMk/>
            <pc:sldMk cId="233362865" sldId="258"/>
            <ac:picMk id="26" creationId="{7FA9C524-3B3E-8AA9-0F39-3EE29A1756B3}"/>
          </ac:picMkLst>
        </pc:picChg>
      </pc:sldChg>
      <pc:sldChg chg="modSp">
        <pc:chgData name="Przemysław Fabianowicz" userId="S::przemyslaw.fabianowicz@infinitedata.com::35d01033-1467-420a-9b7e-a06266ff7cd3" providerId="AD" clId="Web-{E520729D-4AAD-481A-BED2-EA89266A9EC2}" dt="2022-05-10T12:40:13.218" v="26" actId="20577"/>
        <pc:sldMkLst>
          <pc:docMk/>
          <pc:sldMk cId="354974698" sldId="259"/>
        </pc:sldMkLst>
        <pc:spChg chg="mod">
          <ac:chgData name="Przemysław Fabianowicz" userId="S::przemyslaw.fabianowicz@infinitedata.com::35d01033-1467-420a-9b7e-a06266ff7cd3" providerId="AD" clId="Web-{E520729D-4AAD-481A-BED2-EA89266A9EC2}" dt="2022-05-10T12:40:13.218" v="26" actId="20577"/>
          <ac:spMkLst>
            <pc:docMk/>
            <pc:sldMk cId="354974698" sldId="259"/>
            <ac:spMk id="3" creationId="{DD1B3D3D-CABD-6EF3-62E7-D4B3F5AF8207}"/>
          </ac:spMkLst>
        </pc:spChg>
      </pc:sldChg>
      <pc:sldChg chg="modSp">
        <pc:chgData name="Przemysław Fabianowicz" userId="S::przemyslaw.fabianowicz@infinitedata.com::35d01033-1467-420a-9b7e-a06266ff7cd3" providerId="AD" clId="Web-{E520729D-4AAD-481A-BED2-EA89266A9EC2}" dt="2022-05-10T12:42:23.300" v="35" actId="20577"/>
        <pc:sldMkLst>
          <pc:docMk/>
          <pc:sldMk cId="2300151570" sldId="260"/>
        </pc:sldMkLst>
        <pc:graphicFrameChg chg="mod modGraphic">
          <ac:chgData name="Przemysław Fabianowicz" userId="S::przemyslaw.fabianowicz@infinitedata.com::35d01033-1467-420a-9b7e-a06266ff7cd3" providerId="AD" clId="Web-{E520729D-4AAD-481A-BED2-EA89266A9EC2}" dt="2022-05-10T12:42:23.300" v="35" actId="20577"/>
          <ac:graphicFrameMkLst>
            <pc:docMk/>
            <pc:sldMk cId="2300151570" sldId="260"/>
            <ac:graphicFrameMk id="11" creationId="{D5391603-5319-752E-4B3A-8D0B698C9A44}"/>
          </ac:graphicFrameMkLst>
        </pc:graphicFrameChg>
      </pc:sldChg>
      <pc:sldChg chg="modSp">
        <pc:chgData name="Przemysław Fabianowicz" userId="S::przemyslaw.fabianowicz@infinitedata.com::35d01033-1467-420a-9b7e-a06266ff7cd3" providerId="AD" clId="Web-{E520729D-4AAD-481A-BED2-EA89266A9EC2}" dt="2022-05-10T12:46:51.635" v="36" actId="20577"/>
        <pc:sldMkLst>
          <pc:docMk/>
          <pc:sldMk cId="570957062" sldId="261"/>
        </pc:sldMkLst>
        <pc:spChg chg="mod">
          <ac:chgData name="Przemysław Fabianowicz" userId="S::przemyslaw.fabianowicz@infinitedata.com::35d01033-1467-420a-9b7e-a06266ff7cd3" providerId="AD" clId="Web-{E520729D-4AAD-481A-BED2-EA89266A9EC2}" dt="2022-05-10T12:46:51.635" v="36" actId="20577"/>
          <ac:spMkLst>
            <pc:docMk/>
            <pc:sldMk cId="570957062" sldId="261"/>
            <ac:spMk id="3" creationId="{F1F7B3F6-BC81-BCA1-B69E-38B274DFC53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A2FEC8-A316-409A-B3E7-BB65F1738D1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0F10F99-36BC-48B9-8715-B49290AE047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dirty="0">
              <a:latin typeface="Calibri"/>
              <a:cs typeface="Calibri"/>
            </a:rPr>
            <a:t>Asortyment chmurowy</a:t>
          </a:r>
          <a:endParaRPr lang="en-US" dirty="0">
            <a:latin typeface="Calibri"/>
            <a:cs typeface="Calibri"/>
          </a:endParaRPr>
        </a:p>
      </dgm:t>
    </dgm:pt>
    <dgm:pt modelId="{E2542105-22A1-4861-AFC5-C6A66B6FD7EA}" type="parTrans" cxnId="{CC8F058E-059C-44E2-8371-1B99AF4F7D7D}">
      <dgm:prSet/>
      <dgm:spPr/>
      <dgm:t>
        <a:bodyPr/>
        <a:lstStyle/>
        <a:p>
          <a:endParaRPr lang="en-US"/>
        </a:p>
      </dgm:t>
    </dgm:pt>
    <dgm:pt modelId="{1462C97B-B94F-4F8B-9895-0FFF36FAD5E1}" type="sibTrans" cxnId="{CC8F058E-059C-44E2-8371-1B99AF4F7D7D}">
      <dgm:prSet/>
      <dgm:spPr/>
      <dgm:t>
        <a:bodyPr/>
        <a:lstStyle/>
        <a:p>
          <a:endParaRPr lang="en-US"/>
        </a:p>
      </dgm:t>
    </dgm:pt>
    <dgm:pt modelId="{14BEB53F-3A6F-4728-9926-A429CF1998A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latin typeface="Calibri"/>
              <a:cs typeface="Calibri"/>
            </a:rPr>
            <a:t>Dobre rozpoznanie możliwości oferowanych przez dostawców</a:t>
          </a:r>
          <a:endParaRPr lang="en-US" dirty="0">
            <a:latin typeface="Calibri"/>
            <a:cs typeface="Calibri"/>
          </a:endParaRPr>
        </a:p>
      </dgm:t>
    </dgm:pt>
    <dgm:pt modelId="{EA60D880-6065-47AF-A1F9-77E98BCBB2DB}" type="parTrans" cxnId="{A53BE8FB-0C7E-4DB9-ADB6-BE0EA477025B}">
      <dgm:prSet/>
      <dgm:spPr/>
      <dgm:t>
        <a:bodyPr/>
        <a:lstStyle/>
        <a:p>
          <a:endParaRPr lang="en-US"/>
        </a:p>
      </dgm:t>
    </dgm:pt>
    <dgm:pt modelId="{BA25AEE6-FE66-4990-A2CA-6945EA3EF031}" type="sibTrans" cxnId="{A53BE8FB-0C7E-4DB9-ADB6-BE0EA477025B}">
      <dgm:prSet/>
      <dgm:spPr/>
      <dgm:t>
        <a:bodyPr/>
        <a:lstStyle/>
        <a:p>
          <a:endParaRPr lang="en-US"/>
        </a:p>
      </dgm:t>
    </dgm:pt>
    <dgm:pt modelId="{C35053A4-54A3-4355-B8BF-2C170BBA304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latin typeface="Calibri"/>
              <a:cs typeface="Calibri"/>
            </a:rPr>
            <a:t>Konfrontacja wymagań z tymi możliwościami</a:t>
          </a:r>
          <a:endParaRPr lang="en-US" dirty="0">
            <a:latin typeface="Calibri"/>
            <a:cs typeface="Calibri"/>
          </a:endParaRPr>
        </a:p>
      </dgm:t>
    </dgm:pt>
    <dgm:pt modelId="{D70A43D9-721B-4C14-ADBC-1F7BC74BF98A}" type="parTrans" cxnId="{07EDFA39-5F65-493D-A0D8-5EB6FDEEE94F}">
      <dgm:prSet/>
      <dgm:spPr/>
      <dgm:t>
        <a:bodyPr/>
        <a:lstStyle/>
        <a:p>
          <a:endParaRPr lang="en-US"/>
        </a:p>
      </dgm:t>
    </dgm:pt>
    <dgm:pt modelId="{1A24F529-B02C-4599-ADEB-9816AF0BB235}" type="sibTrans" cxnId="{07EDFA39-5F65-493D-A0D8-5EB6FDEEE94F}">
      <dgm:prSet/>
      <dgm:spPr/>
      <dgm:t>
        <a:bodyPr/>
        <a:lstStyle/>
        <a:p>
          <a:endParaRPr lang="en-US"/>
        </a:p>
      </dgm:t>
    </dgm:pt>
    <dgm:pt modelId="{AE3454A1-6CA9-41D3-A4EC-2E44B0DC4C3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latin typeface="Calibri"/>
              <a:cs typeface="Calibri"/>
            </a:rPr>
            <a:t>Krótka lista technologii</a:t>
          </a:r>
          <a:endParaRPr lang="en-US" dirty="0">
            <a:latin typeface="Calibri"/>
            <a:cs typeface="Calibri"/>
          </a:endParaRPr>
        </a:p>
      </dgm:t>
    </dgm:pt>
    <dgm:pt modelId="{9FEFD9B5-1B68-418B-B962-1C1159B0032E}" type="parTrans" cxnId="{A94BE58D-614E-4998-A82A-4B9F54BE15C7}">
      <dgm:prSet/>
      <dgm:spPr/>
      <dgm:t>
        <a:bodyPr/>
        <a:lstStyle/>
        <a:p>
          <a:endParaRPr lang="en-US"/>
        </a:p>
      </dgm:t>
    </dgm:pt>
    <dgm:pt modelId="{9A452427-C7CC-4899-ACBB-C43820F3C9B8}" type="sibTrans" cxnId="{A94BE58D-614E-4998-A82A-4B9F54BE15C7}">
      <dgm:prSet/>
      <dgm:spPr/>
      <dgm:t>
        <a:bodyPr/>
        <a:lstStyle/>
        <a:p>
          <a:endParaRPr lang="en-US"/>
        </a:p>
      </dgm:t>
    </dgm:pt>
    <dgm:pt modelId="{F444E3B1-8286-44EE-8372-1A788001357B}" type="pres">
      <dgm:prSet presAssocID="{86A2FEC8-A316-409A-B3E7-BB65F1738D14}" presName="root" presStyleCnt="0">
        <dgm:presLayoutVars>
          <dgm:dir/>
          <dgm:resizeHandles val="exact"/>
        </dgm:presLayoutVars>
      </dgm:prSet>
      <dgm:spPr/>
    </dgm:pt>
    <dgm:pt modelId="{88C7D47A-79EA-4FF2-BD92-DFF991F0ABA9}" type="pres">
      <dgm:prSet presAssocID="{30F10F99-36BC-48B9-8715-B49290AE047D}" presName="compNode" presStyleCnt="0"/>
      <dgm:spPr/>
    </dgm:pt>
    <dgm:pt modelId="{90F4586D-16CF-44C3-A5D2-AD9B31B1DE91}" type="pres">
      <dgm:prSet presAssocID="{30F10F99-36BC-48B9-8715-B49290AE047D}" presName="iconRect" presStyleLbl="node1" presStyleIdx="0" presStyleCnt="1" custLinFactNeighborX="-61167" custLinFactNeighborY="-319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5BE56C3D-199D-43A6-947C-9D0E9718FA72}" type="pres">
      <dgm:prSet presAssocID="{30F10F99-36BC-48B9-8715-B49290AE047D}" presName="iconSpace" presStyleCnt="0"/>
      <dgm:spPr/>
    </dgm:pt>
    <dgm:pt modelId="{85801EA2-012D-4CBC-990B-841192250A96}" type="pres">
      <dgm:prSet presAssocID="{30F10F99-36BC-48B9-8715-B49290AE047D}" presName="parTx" presStyleLbl="revTx" presStyleIdx="0" presStyleCnt="2" custLinFactY="-60254" custLinFactNeighborX="18857" custLinFactNeighborY="-100000">
        <dgm:presLayoutVars>
          <dgm:chMax val="0"/>
          <dgm:chPref val="0"/>
        </dgm:presLayoutVars>
      </dgm:prSet>
      <dgm:spPr/>
    </dgm:pt>
    <dgm:pt modelId="{5A828E92-8126-40BD-B5B0-7BBE7CB17AA4}" type="pres">
      <dgm:prSet presAssocID="{30F10F99-36BC-48B9-8715-B49290AE047D}" presName="txSpace" presStyleCnt="0"/>
      <dgm:spPr/>
    </dgm:pt>
    <dgm:pt modelId="{93143279-FEAE-4ACF-949E-F4538391ED9B}" type="pres">
      <dgm:prSet presAssocID="{30F10F99-36BC-48B9-8715-B49290AE047D}" presName="desTx" presStyleLbl="revTx" presStyleIdx="1" presStyleCnt="2" custLinFactNeighborX="-3908" custLinFactNeighborY="-74774">
        <dgm:presLayoutVars/>
      </dgm:prSet>
      <dgm:spPr/>
    </dgm:pt>
  </dgm:ptLst>
  <dgm:cxnLst>
    <dgm:cxn modelId="{07EDFA39-5F65-493D-A0D8-5EB6FDEEE94F}" srcId="{30F10F99-36BC-48B9-8715-B49290AE047D}" destId="{C35053A4-54A3-4355-B8BF-2C170BBA3047}" srcOrd="1" destOrd="0" parTransId="{D70A43D9-721B-4C14-ADBC-1F7BC74BF98A}" sibTransId="{1A24F529-B02C-4599-ADEB-9816AF0BB235}"/>
    <dgm:cxn modelId="{DCD2B83C-F280-4829-97BE-DC3BE3D25A97}" type="presOf" srcId="{AE3454A1-6CA9-41D3-A4EC-2E44B0DC4C31}" destId="{93143279-FEAE-4ACF-949E-F4538391ED9B}" srcOrd="0" destOrd="2" presId="urn:microsoft.com/office/officeart/2018/2/layout/IconLabelDescriptionList"/>
    <dgm:cxn modelId="{40AC4E6F-F6AB-4AD5-AE02-75DE2BED35AB}" type="presOf" srcId="{30F10F99-36BC-48B9-8715-B49290AE047D}" destId="{85801EA2-012D-4CBC-990B-841192250A96}" srcOrd="0" destOrd="0" presId="urn:microsoft.com/office/officeart/2018/2/layout/IconLabelDescriptionList"/>
    <dgm:cxn modelId="{768FCB57-B606-4A66-9BA0-E80DFC5722B2}" type="presOf" srcId="{86A2FEC8-A316-409A-B3E7-BB65F1738D14}" destId="{F444E3B1-8286-44EE-8372-1A788001357B}" srcOrd="0" destOrd="0" presId="urn:microsoft.com/office/officeart/2018/2/layout/IconLabelDescriptionList"/>
    <dgm:cxn modelId="{A94BE58D-614E-4998-A82A-4B9F54BE15C7}" srcId="{30F10F99-36BC-48B9-8715-B49290AE047D}" destId="{AE3454A1-6CA9-41D3-A4EC-2E44B0DC4C31}" srcOrd="2" destOrd="0" parTransId="{9FEFD9B5-1B68-418B-B962-1C1159B0032E}" sibTransId="{9A452427-C7CC-4899-ACBB-C43820F3C9B8}"/>
    <dgm:cxn modelId="{CC8F058E-059C-44E2-8371-1B99AF4F7D7D}" srcId="{86A2FEC8-A316-409A-B3E7-BB65F1738D14}" destId="{30F10F99-36BC-48B9-8715-B49290AE047D}" srcOrd="0" destOrd="0" parTransId="{E2542105-22A1-4861-AFC5-C6A66B6FD7EA}" sibTransId="{1462C97B-B94F-4F8B-9895-0FFF36FAD5E1}"/>
    <dgm:cxn modelId="{B8B5EEBB-EA60-46C4-B92C-E5FE95DFCA67}" type="presOf" srcId="{C35053A4-54A3-4355-B8BF-2C170BBA3047}" destId="{93143279-FEAE-4ACF-949E-F4538391ED9B}" srcOrd="0" destOrd="1" presId="urn:microsoft.com/office/officeart/2018/2/layout/IconLabelDescriptionList"/>
    <dgm:cxn modelId="{8CB718E8-DD20-4194-9A86-179AE9CE3FB3}" type="presOf" srcId="{14BEB53F-3A6F-4728-9926-A429CF1998A0}" destId="{93143279-FEAE-4ACF-949E-F4538391ED9B}" srcOrd="0" destOrd="0" presId="urn:microsoft.com/office/officeart/2018/2/layout/IconLabelDescriptionList"/>
    <dgm:cxn modelId="{A53BE8FB-0C7E-4DB9-ADB6-BE0EA477025B}" srcId="{30F10F99-36BC-48B9-8715-B49290AE047D}" destId="{14BEB53F-3A6F-4728-9926-A429CF1998A0}" srcOrd="0" destOrd="0" parTransId="{EA60D880-6065-47AF-A1F9-77E98BCBB2DB}" sibTransId="{BA25AEE6-FE66-4990-A2CA-6945EA3EF031}"/>
    <dgm:cxn modelId="{7C22520F-0502-4E51-BCAC-FEDE77FEEF02}" type="presParOf" srcId="{F444E3B1-8286-44EE-8372-1A788001357B}" destId="{88C7D47A-79EA-4FF2-BD92-DFF991F0ABA9}" srcOrd="0" destOrd="0" presId="urn:microsoft.com/office/officeart/2018/2/layout/IconLabelDescriptionList"/>
    <dgm:cxn modelId="{EBEF7146-5ADE-4E03-B881-4545C5D615F5}" type="presParOf" srcId="{88C7D47A-79EA-4FF2-BD92-DFF991F0ABA9}" destId="{90F4586D-16CF-44C3-A5D2-AD9B31B1DE91}" srcOrd="0" destOrd="0" presId="urn:microsoft.com/office/officeart/2018/2/layout/IconLabelDescriptionList"/>
    <dgm:cxn modelId="{B184D8B4-B632-4E6F-B9B4-B53A2D5D7B8F}" type="presParOf" srcId="{88C7D47A-79EA-4FF2-BD92-DFF991F0ABA9}" destId="{5BE56C3D-199D-43A6-947C-9D0E9718FA72}" srcOrd="1" destOrd="0" presId="urn:microsoft.com/office/officeart/2018/2/layout/IconLabelDescriptionList"/>
    <dgm:cxn modelId="{969BD467-7001-4D6B-AAD3-742F11A37658}" type="presParOf" srcId="{88C7D47A-79EA-4FF2-BD92-DFF991F0ABA9}" destId="{85801EA2-012D-4CBC-990B-841192250A96}" srcOrd="2" destOrd="0" presId="urn:microsoft.com/office/officeart/2018/2/layout/IconLabelDescriptionList"/>
    <dgm:cxn modelId="{FAC9C6F4-B192-4617-AA37-994E9DD6A04D}" type="presParOf" srcId="{88C7D47A-79EA-4FF2-BD92-DFF991F0ABA9}" destId="{5A828E92-8126-40BD-B5B0-7BBE7CB17AA4}" srcOrd="3" destOrd="0" presId="urn:microsoft.com/office/officeart/2018/2/layout/IconLabelDescriptionList"/>
    <dgm:cxn modelId="{EEDC56B5-38F5-4A82-B669-211697D230FD}" type="presParOf" srcId="{88C7D47A-79EA-4FF2-BD92-DFF991F0ABA9}" destId="{93143279-FEAE-4ACF-949E-F4538391ED9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A2FEC8-A316-409A-B3E7-BB65F1738D1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3E10575-2B9F-40BF-A81F-1F0E201AA7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dirty="0">
              <a:latin typeface="Calibri"/>
              <a:cs typeface="Calibri"/>
            </a:rPr>
            <a:t>POC, POC, POC!</a:t>
          </a:r>
          <a:endParaRPr lang="en-US" dirty="0">
            <a:latin typeface="Calibri"/>
            <a:cs typeface="Calibri"/>
          </a:endParaRPr>
        </a:p>
      </dgm:t>
    </dgm:pt>
    <dgm:pt modelId="{F3AF939B-CB05-4E98-A210-B0200B91ADCC}" type="parTrans" cxnId="{3D636DD3-5F98-44C0-83E2-4D38EBE5D3A2}">
      <dgm:prSet/>
      <dgm:spPr/>
      <dgm:t>
        <a:bodyPr/>
        <a:lstStyle/>
        <a:p>
          <a:endParaRPr lang="en-US"/>
        </a:p>
      </dgm:t>
    </dgm:pt>
    <dgm:pt modelId="{104404F3-3B0E-4C24-AEED-96ABCD3D80CC}" type="sibTrans" cxnId="{3D636DD3-5F98-44C0-83E2-4D38EBE5D3A2}">
      <dgm:prSet/>
      <dgm:spPr/>
      <dgm:t>
        <a:bodyPr/>
        <a:lstStyle/>
        <a:p>
          <a:endParaRPr lang="en-US"/>
        </a:p>
      </dgm:t>
    </dgm:pt>
    <dgm:pt modelId="{CB900BE8-DC41-4231-A1A5-31E298CE25F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latin typeface="Calibri"/>
              <a:cs typeface="Calibri"/>
            </a:rPr>
            <a:t>Mini POC jest lepszy niż brak POC</a:t>
          </a:r>
          <a:endParaRPr lang="en-US" dirty="0">
            <a:latin typeface="Calibri"/>
            <a:cs typeface="Calibri"/>
          </a:endParaRPr>
        </a:p>
      </dgm:t>
    </dgm:pt>
    <dgm:pt modelId="{2677B2EC-E170-4E78-8853-6ED5DA04CEF6}" type="sibTrans" cxnId="{88A9A27C-C531-4E6F-8CC4-8137CAD2671E}">
      <dgm:prSet/>
      <dgm:spPr/>
      <dgm:t>
        <a:bodyPr/>
        <a:lstStyle/>
        <a:p>
          <a:endParaRPr lang="en-US"/>
        </a:p>
      </dgm:t>
    </dgm:pt>
    <dgm:pt modelId="{339B5628-E157-42F7-ABC1-AF82C373E9C1}" type="parTrans" cxnId="{88A9A27C-C531-4E6F-8CC4-8137CAD2671E}">
      <dgm:prSet/>
      <dgm:spPr/>
      <dgm:t>
        <a:bodyPr/>
        <a:lstStyle/>
        <a:p>
          <a:endParaRPr lang="en-US"/>
        </a:p>
      </dgm:t>
    </dgm:pt>
    <dgm:pt modelId="{E226FFF9-9793-4318-A8F3-ECACD4DBCAD5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latin typeface="Calibri"/>
              <a:cs typeface="Calibri"/>
            </a:rPr>
            <a:t>Weryfikacja kluczowych funkcjonalności i ich wpływ na efektywność działania rozwiązania (i koszty)</a:t>
          </a:r>
          <a:endParaRPr lang="en-US" dirty="0">
            <a:latin typeface="Calibri"/>
            <a:cs typeface="Calibri"/>
          </a:endParaRPr>
        </a:p>
      </dgm:t>
    </dgm:pt>
    <dgm:pt modelId="{B9C93A27-4181-4EE5-A4B8-0184C86EA9BC}" type="sibTrans" cxnId="{134AC6A5-E155-497C-97A8-1D7C9CB146A5}">
      <dgm:prSet/>
      <dgm:spPr/>
      <dgm:t>
        <a:bodyPr/>
        <a:lstStyle/>
        <a:p>
          <a:endParaRPr lang="en-US"/>
        </a:p>
      </dgm:t>
    </dgm:pt>
    <dgm:pt modelId="{C6D0BBFF-1DF1-4D69-AFA6-6E1782621428}" type="parTrans" cxnId="{134AC6A5-E155-497C-97A8-1D7C9CB146A5}">
      <dgm:prSet/>
      <dgm:spPr/>
      <dgm:t>
        <a:bodyPr/>
        <a:lstStyle/>
        <a:p>
          <a:endParaRPr lang="en-US"/>
        </a:p>
      </dgm:t>
    </dgm:pt>
    <dgm:pt modelId="{03C78874-827A-482B-BEC1-B2A5F108B06D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latin typeface="Calibri"/>
              <a:cs typeface="Calibri"/>
            </a:rPr>
            <a:t>Rozpoznanie ograniczeń technologii i różnic w stosunku do używanych technologii ("błąd eksperta"?)</a:t>
          </a:r>
          <a:endParaRPr lang="en-US" dirty="0">
            <a:latin typeface="Calibri"/>
            <a:cs typeface="Calibri"/>
          </a:endParaRPr>
        </a:p>
      </dgm:t>
    </dgm:pt>
    <dgm:pt modelId="{FBE01DBE-1B7A-4B6E-8F08-A337B1BE473E}" type="sibTrans" cxnId="{AEB837CC-556A-468A-AFF1-B94F78180276}">
      <dgm:prSet/>
      <dgm:spPr/>
      <dgm:t>
        <a:bodyPr/>
        <a:lstStyle/>
        <a:p>
          <a:endParaRPr lang="en-US"/>
        </a:p>
      </dgm:t>
    </dgm:pt>
    <dgm:pt modelId="{B1304BD0-F589-4FB8-B462-F825D66E908E}" type="parTrans" cxnId="{AEB837CC-556A-468A-AFF1-B94F78180276}">
      <dgm:prSet/>
      <dgm:spPr/>
      <dgm:t>
        <a:bodyPr/>
        <a:lstStyle/>
        <a:p>
          <a:endParaRPr lang="en-US"/>
        </a:p>
      </dgm:t>
    </dgm:pt>
    <dgm:pt modelId="{F444E3B1-8286-44EE-8372-1A788001357B}" type="pres">
      <dgm:prSet presAssocID="{86A2FEC8-A316-409A-B3E7-BB65F1738D14}" presName="root" presStyleCnt="0">
        <dgm:presLayoutVars>
          <dgm:dir/>
          <dgm:resizeHandles val="exact"/>
        </dgm:presLayoutVars>
      </dgm:prSet>
      <dgm:spPr/>
    </dgm:pt>
    <dgm:pt modelId="{3EC84E7C-1BE9-4C98-9052-E0ADA80250E8}" type="pres">
      <dgm:prSet presAssocID="{93E10575-2B9F-40BF-A81F-1F0E201AA732}" presName="compNode" presStyleCnt="0"/>
      <dgm:spPr/>
    </dgm:pt>
    <dgm:pt modelId="{1192FBC0-8B71-4F3D-9E42-2074235FADA1}" type="pres">
      <dgm:prSet presAssocID="{93E10575-2B9F-40BF-A81F-1F0E201AA732}" presName="iconRect" presStyleLbl="node1" presStyleIdx="0" presStyleCnt="1" custLinFactX="-3357" custLinFactNeighborX="-100000" custLinFactNeighborY="-18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7F0277E7-9016-4F8A-8DA7-66F291136647}" type="pres">
      <dgm:prSet presAssocID="{93E10575-2B9F-40BF-A81F-1F0E201AA732}" presName="iconSpace" presStyleCnt="0"/>
      <dgm:spPr/>
    </dgm:pt>
    <dgm:pt modelId="{30E338E0-D09F-471E-BFB2-092F9FDF3087}" type="pres">
      <dgm:prSet presAssocID="{93E10575-2B9F-40BF-A81F-1F0E201AA732}" presName="parTx" presStyleLbl="revTx" presStyleIdx="0" presStyleCnt="2" custLinFactY="-83879" custLinFactNeighborX="16251" custLinFactNeighborY="-100000">
        <dgm:presLayoutVars>
          <dgm:chMax val="0"/>
          <dgm:chPref val="0"/>
        </dgm:presLayoutVars>
      </dgm:prSet>
      <dgm:spPr/>
    </dgm:pt>
    <dgm:pt modelId="{9BC7C24E-01F5-402E-9E09-CB0490DBDA89}" type="pres">
      <dgm:prSet presAssocID="{93E10575-2B9F-40BF-A81F-1F0E201AA732}" presName="txSpace" presStyleCnt="0"/>
      <dgm:spPr/>
    </dgm:pt>
    <dgm:pt modelId="{E537B6F7-C3BF-43C7-BFEB-2DF26E9AE4B5}" type="pres">
      <dgm:prSet presAssocID="{93E10575-2B9F-40BF-A81F-1F0E201AA732}" presName="desTx" presStyleLbl="revTx" presStyleIdx="1" presStyleCnt="2" custLinFactNeighborX="-5328" custLinFactNeighborY="-63649">
        <dgm:presLayoutVars/>
      </dgm:prSet>
      <dgm:spPr/>
    </dgm:pt>
  </dgm:ptLst>
  <dgm:cxnLst>
    <dgm:cxn modelId="{8D64266C-8965-46DD-A5EB-9542E7F2E734}" type="presOf" srcId="{03C78874-827A-482B-BEC1-B2A5F108B06D}" destId="{E537B6F7-C3BF-43C7-BFEB-2DF26E9AE4B5}" srcOrd="0" destOrd="2" presId="urn:microsoft.com/office/officeart/2018/2/layout/IconLabelDescriptionList"/>
    <dgm:cxn modelId="{B2BD8B51-78E9-4340-AFE1-FD3CAFEAE602}" type="presOf" srcId="{E226FFF9-9793-4318-A8F3-ECACD4DBCAD5}" destId="{E537B6F7-C3BF-43C7-BFEB-2DF26E9AE4B5}" srcOrd="0" destOrd="1" presId="urn:microsoft.com/office/officeart/2018/2/layout/IconLabelDescriptionList"/>
    <dgm:cxn modelId="{768FCB57-B606-4A66-9BA0-E80DFC5722B2}" type="presOf" srcId="{86A2FEC8-A316-409A-B3E7-BB65F1738D14}" destId="{F444E3B1-8286-44EE-8372-1A788001357B}" srcOrd="0" destOrd="0" presId="urn:microsoft.com/office/officeart/2018/2/layout/IconLabelDescriptionList"/>
    <dgm:cxn modelId="{88A9A27C-C531-4E6F-8CC4-8137CAD2671E}" srcId="{93E10575-2B9F-40BF-A81F-1F0E201AA732}" destId="{CB900BE8-DC41-4231-A1A5-31E298CE25FA}" srcOrd="0" destOrd="0" parTransId="{339B5628-E157-42F7-ABC1-AF82C373E9C1}" sibTransId="{2677B2EC-E170-4E78-8853-6ED5DA04CEF6}"/>
    <dgm:cxn modelId="{134AC6A5-E155-497C-97A8-1D7C9CB146A5}" srcId="{93E10575-2B9F-40BF-A81F-1F0E201AA732}" destId="{E226FFF9-9793-4318-A8F3-ECACD4DBCAD5}" srcOrd="1" destOrd="0" parTransId="{C6D0BBFF-1DF1-4D69-AFA6-6E1782621428}" sibTransId="{B9C93A27-4181-4EE5-A4B8-0184C86EA9BC}"/>
    <dgm:cxn modelId="{AEB837CC-556A-468A-AFF1-B94F78180276}" srcId="{93E10575-2B9F-40BF-A81F-1F0E201AA732}" destId="{03C78874-827A-482B-BEC1-B2A5F108B06D}" srcOrd="2" destOrd="0" parTransId="{B1304BD0-F589-4FB8-B462-F825D66E908E}" sibTransId="{FBE01DBE-1B7A-4B6E-8F08-A337B1BE473E}"/>
    <dgm:cxn modelId="{5A925AD0-78BA-4FB0-88D9-C024F5C4999F}" type="presOf" srcId="{CB900BE8-DC41-4231-A1A5-31E298CE25FA}" destId="{E537B6F7-C3BF-43C7-BFEB-2DF26E9AE4B5}" srcOrd="0" destOrd="0" presId="urn:microsoft.com/office/officeart/2018/2/layout/IconLabelDescriptionList"/>
    <dgm:cxn modelId="{3D636DD3-5F98-44C0-83E2-4D38EBE5D3A2}" srcId="{86A2FEC8-A316-409A-B3E7-BB65F1738D14}" destId="{93E10575-2B9F-40BF-A81F-1F0E201AA732}" srcOrd="0" destOrd="0" parTransId="{F3AF939B-CB05-4E98-A210-B0200B91ADCC}" sibTransId="{104404F3-3B0E-4C24-AEED-96ABCD3D80CC}"/>
    <dgm:cxn modelId="{114FDEFD-9541-4490-88A4-6B992AC225F2}" type="presOf" srcId="{93E10575-2B9F-40BF-A81F-1F0E201AA732}" destId="{30E338E0-D09F-471E-BFB2-092F9FDF3087}" srcOrd="0" destOrd="0" presId="urn:microsoft.com/office/officeart/2018/2/layout/IconLabelDescriptionList"/>
    <dgm:cxn modelId="{B50DC786-E517-48F1-9DAF-8E1D56799A91}" type="presParOf" srcId="{F444E3B1-8286-44EE-8372-1A788001357B}" destId="{3EC84E7C-1BE9-4C98-9052-E0ADA80250E8}" srcOrd="0" destOrd="0" presId="urn:microsoft.com/office/officeart/2018/2/layout/IconLabelDescriptionList"/>
    <dgm:cxn modelId="{40294B67-C357-4F4A-99A1-9BF8B8D9C351}" type="presParOf" srcId="{3EC84E7C-1BE9-4C98-9052-E0ADA80250E8}" destId="{1192FBC0-8B71-4F3D-9E42-2074235FADA1}" srcOrd="0" destOrd="0" presId="urn:microsoft.com/office/officeart/2018/2/layout/IconLabelDescriptionList"/>
    <dgm:cxn modelId="{4EBAA564-9EA3-41C8-A428-ED173ED71A3B}" type="presParOf" srcId="{3EC84E7C-1BE9-4C98-9052-E0ADA80250E8}" destId="{7F0277E7-9016-4F8A-8DA7-66F291136647}" srcOrd="1" destOrd="0" presId="urn:microsoft.com/office/officeart/2018/2/layout/IconLabelDescriptionList"/>
    <dgm:cxn modelId="{AE15C6F7-0019-48E7-A6C6-2563BB819244}" type="presParOf" srcId="{3EC84E7C-1BE9-4C98-9052-E0ADA80250E8}" destId="{30E338E0-D09F-471E-BFB2-092F9FDF3087}" srcOrd="2" destOrd="0" presId="urn:microsoft.com/office/officeart/2018/2/layout/IconLabelDescriptionList"/>
    <dgm:cxn modelId="{D63EB227-EDA9-4709-95F1-85B114E17162}" type="presParOf" srcId="{3EC84E7C-1BE9-4C98-9052-E0ADA80250E8}" destId="{9BC7C24E-01F5-402E-9E09-CB0490DBDA89}" srcOrd="3" destOrd="0" presId="urn:microsoft.com/office/officeart/2018/2/layout/IconLabelDescriptionList"/>
    <dgm:cxn modelId="{0DFE7BDC-E187-4310-84A5-196FFAAED455}" type="presParOf" srcId="{3EC84E7C-1BE9-4C98-9052-E0ADA80250E8}" destId="{E537B6F7-C3BF-43C7-BFEB-2DF26E9AE4B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4586D-16CF-44C3-A5D2-AD9B31B1DE91}">
      <dsp:nvSpPr>
        <dsp:cNvPr id="0" name=""/>
        <dsp:cNvSpPr/>
      </dsp:nvSpPr>
      <dsp:spPr>
        <a:xfrm>
          <a:off x="40709" y="3322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01EA2-012D-4CBC-990B-841192250A96}">
      <dsp:nvSpPr>
        <dsp:cNvPr id="0" name=""/>
        <dsp:cNvSpPr/>
      </dsp:nvSpPr>
      <dsp:spPr>
        <a:xfrm>
          <a:off x="1780177" y="71170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3500" kern="1200" dirty="0">
              <a:latin typeface="Calibri"/>
              <a:cs typeface="Calibri"/>
            </a:rPr>
            <a:t>Asortyment chmurowy</a:t>
          </a:r>
          <a:endParaRPr lang="en-US" sz="3500" kern="1200" dirty="0">
            <a:latin typeface="Calibri"/>
            <a:cs typeface="Calibri"/>
          </a:endParaRPr>
        </a:p>
      </dsp:txBody>
      <dsp:txXfrm>
        <a:off x="1780177" y="711709"/>
        <a:ext cx="4320000" cy="648000"/>
      </dsp:txXfrm>
    </dsp:sp>
    <dsp:sp modelId="{93143279-FEAE-4ACF-949E-F4538391ED9B}">
      <dsp:nvSpPr>
        <dsp:cNvPr id="0" name=""/>
        <dsp:cNvSpPr/>
      </dsp:nvSpPr>
      <dsp:spPr>
        <a:xfrm>
          <a:off x="796729" y="1534576"/>
          <a:ext cx="4320000" cy="1252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latin typeface="Calibri"/>
              <a:cs typeface="Calibri"/>
            </a:rPr>
            <a:t>Dobre rozpoznanie możliwości oferowanych przez dostawców</a:t>
          </a:r>
          <a:endParaRPr lang="en-US" sz="1700" kern="1200" dirty="0">
            <a:latin typeface="Calibri"/>
            <a:cs typeface="Calibri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latin typeface="Calibri"/>
              <a:cs typeface="Calibri"/>
            </a:rPr>
            <a:t>Konfrontacja wymagań z tymi możliwościami</a:t>
          </a:r>
          <a:endParaRPr lang="en-US" sz="1700" kern="1200" dirty="0">
            <a:latin typeface="Calibri"/>
            <a:cs typeface="Calibri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latin typeface="Calibri"/>
              <a:cs typeface="Calibri"/>
            </a:rPr>
            <a:t>Krótka lista technologii</a:t>
          </a:r>
          <a:endParaRPr lang="en-US" sz="1700" kern="1200" dirty="0">
            <a:latin typeface="Calibri"/>
            <a:cs typeface="Calibri"/>
          </a:endParaRPr>
        </a:p>
      </dsp:txBody>
      <dsp:txXfrm>
        <a:off x="796729" y="1534576"/>
        <a:ext cx="4320000" cy="1252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2FBC0-8B71-4F3D-9E42-2074235FADA1}">
      <dsp:nvSpPr>
        <dsp:cNvPr id="0" name=""/>
        <dsp:cNvSpPr/>
      </dsp:nvSpPr>
      <dsp:spPr>
        <a:xfrm>
          <a:off x="0" y="257537"/>
          <a:ext cx="1510523" cy="12873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338E0-D09F-471E-BFB2-092F9FDF3087}">
      <dsp:nvSpPr>
        <dsp:cNvPr id="0" name=""/>
        <dsp:cNvSpPr/>
      </dsp:nvSpPr>
      <dsp:spPr>
        <a:xfrm>
          <a:off x="1669021" y="693378"/>
          <a:ext cx="4315781" cy="551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3500" kern="1200" dirty="0">
              <a:latin typeface="Calibri"/>
              <a:cs typeface="Calibri"/>
            </a:rPr>
            <a:t>POC, POC, POC!</a:t>
          </a:r>
          <a:endParaRPr lang="en-US" sz="3500" kern="1200" dirty="0">
            <a:latin typeface="Calibri"/>
            <a:cs typeface="Calibri"/>
          </a:endParaRPr>
        </a:p>
      </dsp:txBody>
      <dsp:txXfrm>
        <a:off x="1669021" y="693378"/>
        <a:ext cx="4315781" cy="551714"/>
      </dsp:txXfrm>
    </dsp:sp>
    <dsp:sp modelId="{E537B6F7-C3BF-43C7-BFEB-2DF26E9AE4B5}">
      <dsp:nvSpPr>
        <dsp:cNvPr id="0" name=""/>
        <dsp:cNvSpPr/>
      </dsp:nvSpPr>
      <dsp:spPr>
        <a:xfrm>
          <a:off x="737719" y="1561064"/>
          <a:ext cx="4315781" cy="1199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latin typeface="Calibri"/>
              <a:cs typeface="Calibri"/>
            </a:rPr>
            <a:t>Mini POC jest lepszy niż brak POC</a:t>
          </a:r>
          <a:endParaRPr lang="en-US" sz="1700" kern="1200" dirty="0">
            <a:latin typeface="Calibri"/>
            <a:cs typeface="Calibri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latin typeface="Calibri"/>
              <a:cs typeface="Calibri"/>
            </a:rPr>
            <a:t>Weryfikacja kluczowych funkcjonalności i ich wpływ na efektywność działania rozwiązania (i koszty)</a:t>
          </a:r>
          <a:endParaRPr lang="en-US" sz="1700" kern="1200" dirty="0">
            <a:latin typeface="Calibri"/>
            <a:cs typeface="Calibri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latin typeface="Calibri"/>
              <a:cs typeface="Calibri"/>
            </a:rPr>
            <a:t>Rozpoznanie ograniczeń technologii i różnic w stosunku do używanych technologii ("błąd eksperta"?)</a:t>
          </a:r>
          <a:endParaRPr lang="en-US" sz="1700" kern="1200" dirty="0">
            <a:latin typeface="Calibri"/>
            <a:cs typeface="Calibri"/>
          </a:endParaRPr>
        </a:p>
      </dsp:txBody>
      <dsp:txXfrm>
        <a:off x="737719" y="1561064"/>
        <a:ext cx="4315781" cy="1199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527BE-A2C0-4C45-9EB1-A5E671B1C5B9}" type="datetimeFigureOut">
              <a:t>10.05.2022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83D7D-10F3-49AA-838B-EBDFC5661D65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6935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RBAC, UTF-8, 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83D7D-10F3-49AA-838B-EBDFC5661D65}" type="slidenum"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315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807C-2CE6-4719-B079-7E64541B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1BA4-847D-4860-81B1-F379C63FE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C7CF-823A-489B-B7EE-04930CE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2379-39E1-4981-BB93-7A82CE98D661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B1D3-54B3-4E2A-8571-A16BBF0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54C3-BB65-4D3E-84D8-EE7BB464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94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0ABE-D816-4C59-8290-562C4E1A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1F42-2245-4451-8E84-A99F1401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82A32-FEB5-4DAE-937E-43D6B5F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BF61D-964F-4271-AAA2-83302A72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41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5DC5-B2A4-49F2-A39C-1DD8C46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4427-03A7-4652-AC5F-D8437A39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07EF-9033-487D-83C1-220B76D9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1404-B01E-47A9-BF33-96FC106B7A7E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C2672-068D-4306-BDCB-F791B569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1956-4BEC-4E51-8783-D7D1F25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92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EAC-2AA7-4245-89AB-1C829FA7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7F84-1130-4E2F-B5D2-068FD01F3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30E3C-0FF3-4320-A772-F1784918F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143C5-1CCF-48EA-AEB5-2D21A6A5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6CA0-A693-4AAB-BE5A-28357F1F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72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E288-1524-446F-AC7E-6B314830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776C-DE9B-46A9-9577-DA9862BF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8D90-1A24-4A73-8BE6-B3B6671F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4D9-60A6-4E08-8A27-47D797CB0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0159D-2B5F-40AF-ACF9-037ED7061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8876-8A44-4B85-975C-96DCC683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9370-8682-45AF-BA23-C704BA290E1D}" type="datetime1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CD7F5-730A-4C63-9AC4-288F0B1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B990-FE03-4B53-B49E-149F24D2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54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ED59-0D08-4ED3-9E57-9F19B96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26A92-1033-4A81-8DE4-BE5F6F27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EFA3-436A-4BB4-9D67-E434B145A9AD}" type="datetime1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54CE1-A7FF-4DEC-9297-F6E1C86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7802-293F-493D-8C2D-4D47BB3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77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517F9-E9D7-4855-9387-74EA710C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B760A-8723-4265-9CFE-067BA0B5628F}" type="datetime1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53C-6207-47D4-AEA6-92EAD4EC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B10F9-CFC3-4792-959D-68039CB8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15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B189-6EB2-4CA2-9F8D-3A030C32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CE4-5040-4192-A593-06B8D873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24CB1-82DB-4E93-BF0F-3021B452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996C4-64B1-45D5-96E9-590268B0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EAB-DD4C-4B91-81B1-660AF17C458E}" type="datetime1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7283-7C2A-407D-8E68-0E9BB75D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CD32-2EB8-43D5-92A3-32E4E489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9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CFB-9B3E-40AB-A7AB-C9E003B6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7F0DF-BD27-42ED-AA2C-9F2AB866D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23D1-549B-4F1A-A01B-964340FFD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F40F-8588-4818-B02F-4EA7E8DC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7E36-A439-402F-9FC0-894F20BC5C27}" type="datetime1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548E7-B6CE-4F83-B92C-F35279D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BD11-98A7-4697-8D9E-8EEE6F6C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47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9441-7F6A-4779-9EE9-C470E29D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E580-E2FD-486A-AD9D-353580347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0060-5B03-40F4-B55A-7F7B9607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55A6-EA81-4D3B-919C-AD3D73AA914E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B5983-7870-41C9-A631-A5604F23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C7DB-1083-47EB-923B-1185519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34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84A42-596B-4B4E-89AC-D9B27F60E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C482A-2F85-4F17-901E-D4524A9B8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496D-71B5-4FF2-90CA-5BB2B8D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B534-B10A-4FFF-B7A6-2BE6BF7A7346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7DBB-0984-4E65-81EE-F470562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095D-93D5-41C5-AC9E-313A99D9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4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10.05.2022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E364-0D8A-4B65-A12F-D9A0AE6B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1C8D-B31D-41F4-B545-6C2A8757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04F17-3B30-4CF6-AAAD-622A3276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E2AC-683C-4D92-A3F2-E71CD1A59666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65AA-D6A4-42C9-BFCE-28B6496E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153-533B-4416-AB20-FD3D24A4E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4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50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6A088C-7215-7F0C-C6E9-D400C49A4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>
                <a:ea typeface="+mj-lt"/>
                <a:cs typeface="+mj-lt"/>
              </a:rPr>
              <a:t>A </a:t>
            </a:r>
            <a:r>
              <a:rPr lang="en-US" sz="4800" b="1" dirty="0" err="1">
                <a:ea typeface="+mj-lt"/>
                <a:cs typeface="+mj-lt"/>
              </a:rPr>
              <a:t>jednak</a:t>
            </a:r>
            <a:r>
              <a:rPr lang="en-US" sz="4800" b="1" dirty="0">
                <a:ea typeface="+mj-lt"/>
                <a:cs typeface="+mj-lt"/>
              </a:rPr>
              <a:t> </a:t>
            </a:r>
            <a:r>
              <a:rPr lang="en-US" sz="4800" b="1" dirty="0" err="1">
                <a:ea typeface="+mj-lt"/>
                <a:cs typeface="+mj-lt"/>
              </a:rPr>
              <a:t>się</a:t>
            </a:r>
            <a:r>
              <a:rPr lang="en-US" sz="4800" b="1" dirty="0">
                <a:ea typeface="+mj-lt"/>
                <a:cs typeface="+mj-lt"/>
              </a:rPr>
              <a:t> </a:t>
            </a:r>
            <a:r>
              <a:rPr lang="en-US" sz="4800" b="1" dirty="0" err="1">
                <a:ea typeface="+mj-lt"/>
                <a:cs typeface="+mj-lt"/>
              </a:rPr>
              <a:t>kręci</a:t>
            </a:r>
            <a:r>
              <a:rPr lang="en-US" sz="4800" b="1" dirty="0">
                <a:ea typeface="+mj-lt"/>
                <a:cs typeface="+mj-lt"/>
              </a:rPr>
              <a:t>!</a:t>
            </a:r>
            <a:endParaRPr lang="pl-PL" sz="4800" b="1">
              <a:cs typeface="Calibri Light"/>
            </a:endParaRPr>
          </a:p>
        </p:txBody>
      </p:sp>
      <p:pic>
        <p:nvPicPr>
          <p:cNvPr id="4" name="Obraz 4" descr="Obraz zawierający niebo, zewnętrzne, dzień&#10;&#10;Opis wygenerowany automatycznie">
            <a:extLst>
              <a:ext uri="{FF2B5EF4-FFF2-40B4-BE49-F238E27FC236}">
                <a16:creationId xmlns:a16="http://schemas.microsoft.com/office/drawing/2014/main" id="{512C22B1-A3CF-978B-40D2-3E73CF250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8" r="3182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23340B5-CA00-5DB5-A152-4E9837CD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l-PL" sz="1800" dirty="0">
                <a:cs typeface="Calibri"/>
              </a:rPr>
              <a:t>Sublimacja do chmury po raz pierwszy – potencjalne ryzyka</a:t>
            </a:r>
            <a:endParaRPr lang="pl-PL"/>
          </a:p>
          <a:p>
            <a:pPr marL="285750" indent="-285750"/>
            <a:r>
              <a:rPr lang="pl-PL" sz="1800" dirty="0">
                <a:cs typeface="Calibri"/>
              </a:rPr>
              <a:t>Wysokie koszty chmury</a:t>
            </a:r>
          </a:p>
          <a:p>
            <a:pPr marL="285750" indent="-285750"/>
            <a:r>
              <a:rPr lang="pl-PL" sz="1800" dirty="0">
                <a:cs typeface="Calibri"/>
              </a:rPr>
              <a:t>Trudne administrowanie systemem</a:t>
            </a:r>
          </a:p>
          <a:p>
            <a:pPr marL="285750" indent="-285750"/>
            <a:r>
              <a:rPr lang="pl-PL" sz="1800" dirty="0">
                <a:cs typeface="Calibri"/>
              </a:rPr>
              <a:t>Spowolnione wdrażanie zmian, brak elastyczności rozwiązania</a:t>
            </a:r>
          </a:p>
          <a:p>
            <a:pPr marL="285750" indent="-285750"/>
            <a:r>
              <a:rPr lang="pl-PL" sz="1800" dirty="0">
                <a:cs typeface="Calibri"/>
              </a:rPr>
              <a:t>Koszty społeczne</a:t>
            </a:r>
          </a:p>
        </p:txBody>
      </p:sp>
    </p:spTree>
    <p:extLst>
      <p:ext uri="{BB962C8B-B14F-4D97-AF65-F5344CB8AC3E}">
        <p14:creationId xmlns:p14="http://schemas.microsoft.com/office/powerpoint/2010/main" val="2856890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6A088C-7215-7F0C-C6E9-D400C49A4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>
                <a:ea typeface="+mj-lt"/>
                <a:cs typeface="+mj-lt"/>
              </a:rPr>
              <a:t>A </a:t>
            </a:r>
            <a:r>
              <a:rPr lang="en-US" sz="4800" b="1" dirty="0" err="1">
                <a:ea typeface="+mj-lt"/>
                <a:cs typeface="+mj-lt"/>
              </a:rPr>
              <a:t>jednak</a:t>
            </a:r>
            <a:r>
              <a:rPr lang="en-US" sz="4800" b="1" dirty="0">
                <a:ea typeface="+mj-lt"/>
                <a:cs typeface="+mj-lt"/>
              </a:rPr>
              <a:t> </a:t>
            </a:r>
            <a:r>
              <a:rPr lang="en-US" sz="4800" b="1" dirty="0" err="1">
                <a:ea typeface="+mj-lt"/>
                <a:cs typeface="+mj-lt"/>
              </a:rPr>
              <a:t>się</a:t>
            </a:r>
            <a:r>
              <a:rPr lang="en-US" sz="4800" b="1" dirty="0">
                <a:ea typeface="+mj-lt"/>
                <a:cs typeface="+mj-lt"/>
              </a:rPr>
              <a:t> </a:t>
            </a:r>
            <a:r>
              <a:rPr lang="en-US" sz="4800" b="1" dirty="0" err="1">
                <a:ea typeface="+mj-lt"/>
                <a:cs typeface="+mj-lt"/>
              </a:rPr>
              <a:t>kręci</a:t>
            </a:r>
            <a:r>
              <a:rPr lang="en-US" sz="4800" b="1" dirty="0">
                <a:ea typeface="+mj-lt"/>
                <a:cs typeface="+mj-lt"/>
              </a:rPr>
              <a:t>!</a:t>
            </a:r>
            <a:endParaRPr lang="pl-PL" sz="4800" b="1">
              <a:cs typeface="Calibri Light"/>
            </a:endParaRPr>
          </a:p>
        </p:txBody>
      </p:sp>
      <p:pic>
        <p:nvPicPr>
          <p:cNvPr id="4" name="Obraz 4" descr="Obraz zawierający niebo, zewnętrzne, dzień&#10;&#10;Opis wygenerowany automatycznie">
            <a:extLst>
              <a:ext uri="{FF2B5EF4-FFF2-40B4-BE49-F238E27FC236}">
                <a16:creationId xmlns:a16="http://schemas.microsoft.com/office/drawing/2014/main" id="{512C22B1-A3CF-978B-40D2-3E73CF250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8" r="3182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23340B5-CA00-5DB5-A152-4E9837CD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l-PL" sz="1800" dirty="0">
                <a:cs typeface="Calibri"/>
              </a:rPr>
              <a:t>Sublimacja do chmury po raz pierwszy – spodziewane korzyści:</a:t>
            </a:r>
          </a:p>
          <a:p>
            <a:pPr marL="285750" indent="-285750"/>
            <a:r>
              <a:rPr lang="pl-PL" sz="1800">
                <a:cs typeface="Calibri"/>
              </a:rPr>
              <a:t>Nowoczesne udostępnianie danych </a:t>
            </a:r>
            <a:r>
              <a:rPr lang="pl-PL" sz="1800" dirty="0" err="1">
                <a:cs typeface="Calibri"/>
              </a:rPr>
              <a:t>inside</a:t>
            </a:r>
            <a:r>
              <a:rPr lang="pl-PL" sz="1800" dirty="0">
                <a:cs typeface="Calibri"/>
              </a:rPr>
              <a:t>/</a:t>
            </a:r>
            <a:r>
              <a:rPr lang="pl-PL" sz="1800" dirty="0" err="1">
                <a:cs typeface="Calibri"/>
              </a:rPr>
              <a:t>outside</a:t>
            </a:r>
            <a:endParaRPr lang="pl-PL" sz="1800">
              <a:cs typeface="Calibri"/>
            </a:endParaRPr>
          </a:p>
          <a:p>
            <a:pPr marL="285750" indent="-285750"/>
            <a:r>
              <a:rPr lang="pl-PL" sz="1800">
                <a:cs typeface="Calibri"/>
              </a:rPr>
              <a:t>Wydajność nie jest problemem użytkowników</a:t>
            </a:r>
          </a:p>
          <a:p>
            <a:pPr marL="285750" indent="-285750"/>
            <a:r>
              <a:rPr lang="pl-PL" sz="1800">
                <a:cs typeface="Calibri"/>
              </a:rPr>
              <a:t>Rozliczalność kosztów - transparentność</a:t>
            </a:r>
          </a:p>
          <a:p>
            <a:pPr marL="285750" indent="-285750"/>
            <a:r>
              <a:rPr lang="pl-PL" sz="1800">
                <a:cs typeface="Calibri"/>
              </a:rPr>
              <a:t>Nowe możliwości integracji (inne chmury), atrakcyjne </a:t>
            </a:r>
            <a:r>
              <a:rPr lang="pl-PL" sz="1800" dirty="0">
                <a:cs typeface="Calibri"/>
              </a:rPr>
              <a:t>funkcjonalności w zakresie analizy danych, data </a:t>
            </a:r>
            <a:r>
              <a:rPr lang="pl-PL" sz="1800" dirty="0" err="1">
                <a:cs typeface="Calibri"/>
              </a:rPr>
              <a:t>mining</a:t>
            </a:r>
            <a:r>
              <a:rPr lang="pl-PL" sz="1800" dirty="0">
                <a:cs typeface="Calibri"/>
              </a:rPr>
              <a:t>, itp.</a:t>
            </a:r>
          </a:p>
        </p:txBody>
      </p:sp>
    </p:spTree>
    <p:extLst>
      <p:ext uri="{BB962C8B-B14F-4D97-AF65-F5344CB8AC3E}">
        <p14:creationId xmlns:p14="http://schemas.microsoft.com/office/powerpoint/2010/main" val="423882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4BC9538-209F-17B9-C1E3-04A3FA57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 err="1"/>
              <a:t>Sesja</a:t>
            </a:r>
            <a:r>
              <a:rPr lang="en-US" sz="4800" b="1" dirty="0"/>
              <a:t> </a:t>
            </a:r>
            <a:r>
              <a:rPr lang="en-US" sz="4800" b="1" dirty="0" err="1"/>
              <a:t>pytań</a:t>
            </a:r>
            <a:r>
              <a:rPr lang="en-US" sz="4800" b="1" dirty="0"/>
              <a:t> </a:t>
            </a:r>
            <a:r>
              <a:rPr lang="en-US" sz="4800" b="1" dirty="0" err="1"/>
              <a:t>i</a:t>
            </a:r>
            <a:r>
              <a:rPr lang="en-US" sz="4800" b="1" dirty="0"/>
              <a:t> </a:t>
            </a:r>
            <a:r>
              <a:rPr lang="en-US" sz="4800" b="1" dirty="0" err="1"/>
              <a:t>odpowiedzi</a:t>
            </a:r>
            <a:endParaRPr lang="en-US" sz="4800" b="1">
              <a:cs typeface="Calibri Light"/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ECDFA2DB-22DD-8D5F-CBF8-1AF5B14CE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5" r="2239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2106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42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r>
              <a:rPr lang="pl-PL" sz="5400" b="1" dirty="0">
                <a:cs typeface="Calibri Light"/>
              </a:rPr>
              <a:t>Sublimacja żelaza do chmury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pl-PL" sz="1600" dirty="0">
                <a:cs typeface="Calibri"/>
              </a:rPr>
              <a:t>Doświadczenia z pierwszej ręki z migracji DWH z serwerów fizycznych do rozwiązań chmurowych</a:t>
            </a:r>
          </a:p>
          <a:p>
            <a:pPr algn="l"/>
            <a:r>
              <a:rPr lang="pl-PL" sz="2200" dirty="0">
                <a:cs typeface="Calibri"/>
              </a:rPr>
              <a:t>Przemysław </a:t>
            </a:r>
            <a:r>
              <a:rPr lang="pl-PL" sz="2200" dirty="0" err="1">
                <a:cs typeface="Calibri"/>
              </a:rPr>
              <a:t>Fabianowicz</a:t>
            </a:r>
            <a:r>
              <a:rPr lang="pl-PL" sz="2200" dirty="0">
                <a:cs typeface="Calibri"/>
              </a:rPr>
              <a:t> </a:t>
            </a:r>
          </a:p>
          <a:p>
            <a:pPr algn="l"/>
            <a:r>
              <a:rPr lang="pl-PL" sz="2200" dirty="0">
                <a:cs typeface="Calibri"/>
              </a:rPr>
              <a:t>Katarzyna Wrotek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mury na niebie">
            <a:extLst>
              <a:ext uri="{FF2B5EF4-FFF2-40B4-BE49-F238E27FC236}">
                <a16:creationId xmlns:a16="http://schemas.microsoft.com/office/drawing/2014/main" id="{B9DE639D-815D-34CE-0A96-B745CB2A6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2" r="1731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3C4CF6-15E1-3604-C523-D207FDAA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Agenda</a:t>
            </a:r>
            <a:endParaRPr lang="pl-PL" sz="4800">
              <a:cs typeface="Calibri Light" panose="020F0302020204030204"/>
            </a:endParaRPr>
          </a:p>
        </p:txBody>
      </p:sp>
      <p:pic>
        <p:nvPicPr>
          <p:cNvPr id="13" name="Picture 4" descr="The calendar on a table stacked on top of notebooks">
            <a:extLst>
              <a:ext uri="{FF2B5EF4-FFF2-40B4-BE49-F238E27FC236}">
                <a16:creationId xmlns:a16="http://schemas.microsoft.com/office/drawing/2014/main" id="{6E7A67CE-A1C4-CAB7-BE7B-DAC899E2A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36" r="1813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C85B16B-72F2-D5D7-4E74-CC4E3CF3F444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1. </a:t>
            </a:r>
            <a:r>
              <a:rPr lang="en-US" sz="2200" dirty="0" err="1"/>
              <a:t>Sublimacja</a:t>
            </a:r>
            <a:r>
              <a:rPr lang="en-US" sz="2200" dirty="0"/>
              <a:t> – o co </a:t>
            </a:r>
            <a:r>
              <a:rPr lang="en-US" sz="2200" dirty="0" err="1"/>
              <a:t>chodzi</a:t>
            </a:r>
            <a:r>
              <a:rPr lang="en-US" sz="2200" dirty="0"/>
              <a:t>?</a:t>
            </a:r>
            <a:endParaRPr lang="pl-P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2. </a:t>
            </a:r>
            <a:r>
              <a:rPr lang="en-US" sz="2200" dirty="0" err="1"/>
              <a:t>Przygotowanie</a:t>
            </a:r>
            <a:r>
              <a:rPr lang="en-US" sz="2200" dirty="0"/>
              <a:t> </a:t>
            </a:r>
            <a:r>
              <a:rPr lang="en-US" sz="2200" dirty="0" err="1"/>
              <a:t>niezbędne</a:t>
            </a:r>
            <a:r>
              <a:rPr lang="en-US" sz="2200" dirty="0"/>
              <a:t> </a:t>
            </a:r>
            <a:r>
              <a:rPr lang="en-US" sz="2200" dirty="0" err="1"/>
              <a:t>przed</a:t>
            </a:r>
            <a:r>
              <a:rPr lang="en-US" sz="2200" dirty="0"/>
              <a:t> </a:t>
            </a:r>
            <a:r>
              <a:rPr lang="en-US" sz="2200" dirty="0" err="1"/>
              <a:t>migracją</a:t>
            </a:r>
            <a:endParaRPr lang="en-US" sz="2200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3. Proces </a:t>
            </a:r>
            <a:r>
              <a:rPr lang="en-US" sz="2200" dirty="0" err="1"/>
              <a:t>wyboru</a:t>
            </a:r>
            <a:r>
              <a:rPr lang="en-US" sz="2200" dirty="0"/>
              <a:t> </a:t>
            </a:r>
            <a:r>
              <a:rPr lang="en-US" sz="2200" dirty="0" err="1"/>
              <a:t>technologii</a:t>
            </a:r>
            <a:r>
              <a:rPr lang="en-US" sz="2200" dirty="0"/>
              <a:t> </a:t>
            </a:r>
            <a:r>
              <a:rPr lang="en-US" sz="2200" dirty="0" err="1"/>
              <a:t>chmurowej</a:t>
            </a:r>
            <a:endParaRPr lang="en-US" sz="2200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4. To </a:t>
            </a:r>
            <a:r>
              <a:rPr lang="en-US" sz="2200" dirty="0" err="1"/>
              <a:t>nie</a:t>
            </a:r>
            <a:r>
              <a:rPr lang="en-US" sz="2200" dirty="0"/>
              <a:t> </a:t>
            </a:r>
            <a:r>
              <a:rPr lang="en-US" sz="2200" dirty="0" err="1"/>
              <a:t>może</a:t>
            </a:r>
            <a:r>
              <a:rPr lang="en-US" sz="2200" dirty="0"/>
              <a:t> </a:t>
            </a:r>
            <a:r>
              <a:rPr lang="en-US" sz="2200" dirty="0" err="1"/>
              <a:t>się</a:t>
            </a:r>
            <a:r>
              <a:rPr lang="en-US" sz="2200" dirty="0"/>
              <a:t> </a:t>
            </a:r>
            <a:r>
              <a:rPr lang="en-US" sz="2200" dirty="0" err="1"/>
              <a:t>nie</a:t>
            </a:r>
            <a:r>
              <a:rPr lang="en-US" sz="2200" dirty="0"/>
              <a:t> </a:t>
            </a:r>
            <a:r>
              <a:rPr lang="en-US" sz="2200" dirty="0" err="1"/>
              <a:t>udać</a:t>
            </a:r>
            <a:r>
              <a:rPr lang="en-US" sz="2200" dirty="0"/>
              <a:t>!</a:t>
            </a:r>
            <a:endParaRPr lang="en-US" sz="2200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5. </a:t>
            </a:r>
            <a:r>
              <a:rPr lang="en-US" sz="2200" dirty="0" err="1"/>
              <a:t>Poszło</a:t>
            </a:r>
            <a:r>
              <a:rPr lang="en-US" sz="2200" dirty="0"/>
              <a:t> jak </a:t>
            </a:r>
            <a:r>
              <a:rPr lang="en-US" sz="2200" dirty="0" err="1"/>
              <a:t>zawsze</a:t>
            </a:r>
            <a:r>
              <a:rPr lang="en-US" sz="2200" dirty="0"/>
              <a:t>...</a:t>
            </a:r>
            <a:endParaRPr lang="en-US" sz="2200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6. A </a:t>
            </a:r>
            <a:r>
              <a:rPr lang="en-US" sz="2200" dirty="0" err="1"/>
              <a:t>jednak</a:t>
            </a:r>
            <a:r>
              <a:rPr lang="en-US" sz="2200" dirty="0"/>
              <a:t> </a:t>
            </a:r>
            <a:r>
              <a:rPr lang="en-US" sz="2200" dirty="0" err="1"/>
              <a:t>się</a:t>
            </a:r>
            <a:r>
              <a:rPr lang="en-US" sz="2200" dirty="0"/>
              <a:t> </a:t>
            </a:r>
            <a:r>
              <a:rPr lang="en-US" sz="2200" dirty="0" err="1"/>
              <a:t>kręci</a:t>
            </a:r>
            <a:r>
              <a:rPr lang="en-US" sz="2200" dirty="0"/>
              <a:t>!</a:t>
            </a:r>
            <a:endParaRPr lang="en-US" sz="2200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7. </a:t>
            </a:r>
            <a:r>
              <a:rPr lang="en-US" sz="2200" dirty="0" err="1"/>
              <a:t>Sesja</a:t>
            </a:r>
            <a:r>
              <a:rPr lang="en-US" sz="2200" dirty="0"/>
              <a:t> </a:t>
            </a:r>
            <a:r>
              <a:rPr lang="en-US" sz="2200" dirty="0" err="1"/>
              <a:t>pytań</a:t>
            </a:r>
            <a:r>
              <a:rPr lang="en-US" sz="2200" dirty="0"/>
              <a:t> </a:t>
            </a:r>
            <a:r>
              <a:rPr lang="en-US" sz="2200" dirty="0" err="1"/>
              <a:t>i</a:t>
            </a:r>
            <a:r>
              <a:rPr lang="en-US" sz="2200" dirty="0"/>
              <a:t> </a:t>
            </a:r>
            <a:r>
              <a:rPr lang="en-US" sz="2200" dirty="0" err="1"/>
              <a:t>odpowiedzi</a:t>
            </a:r>
            <a:endParaRPr lang="en-US" sz="22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843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6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32EF2F0-50E7-81A8-8770-E28614C5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algn="ctr"/>
            <a:r>
              <a:rPr lang="pl-PL" sz="5400" b="1" dirty="0">
                <a:cs typeface="Calibri Light"/>
              </a:rPr>
              <a:t>Sublimacja</a:t>
            </a:r>
            <a:br>
              <a:rPr lang="pl-PL" sz="5400" b="1" dirty="0">
                <a:ea typeface="Calibri Light"/>
                <a:cs typeface="Calibri Light"/>
              </a:rPr>
            </a:br>
            <a:r>
              <a:rPr lang="pl-PL" sz="5400" b="1" dirty="0">
                <a:cs typeface="Calibri Light"/>
              </a:rPr>
              <a:t>o co chodzi?</a:t>
            </a:r>
            <a:endParaRPr lang="pl-PL" sz="5400" b="1" dirty="0">
              <a:ea typeface="Calibri Light" panose="020F0302020204030204"/>
              <a:cs typeface="Calibri Light"/>
            </a:endParaRPr>
          </a:p>
        </p:txBody>
      </p:sp>
      <p:sp>
        <p:nvSpPr>
          <p:cNvPr id="7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Obraz 26" descr="Obraz zawierający tekst, wewnątrz&#10;&#10;Opis wygenerowany automatycznie">
            <a:extLst>
              <a:ext uri="{FF2B5EF4-FFF2-40B4-BE49-F238E27FC236}">
                <a16:creationId xmlns:a16="http://schemas.microsoft.com/office/drawing/2014/main" id="{7FA9C524-3B3E-8AA9-0F39-3EE29A175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0" r="1315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F09A6784-16DC-EB38-F201-5DB20D1DF794}"/>
              </a:ext>
            </a:extLst>
          </p:cNvPr>
          <p:cNvSpPr txBox="1"/>
          <p:nvPr/>
        </p:nvSpPr>
        <p:spPr>
          <a:xfrm>
            <a:off x="636115" y="2807477"/>
            <a:ext cx="4099581" cy="3483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pl-PL" dirty="0">
                <a:ea typeface="+mn-lt"/>
                <a:cs typeface="+mn-lt"/>
              </a:rPr>
              <a:t>Sublimacja – przemiana fazowa bezpośredniego przejścia ze stanu stałego w stan gazowy z pominięciem stanu ciekłego (za: Wikipedia).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36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E8DE97E-ED2B-0C6A-1053-84F57B44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 err="1">
                <a:ea typeface="+mj-lt"/>
                <a:cs typeface="+mj-lt"/>
              </a:rPr>
              <a:t>Przygotowanie</a:t>
            </a:r>
            <a:r>
              <a:rPr lang="en-US" sz="4800" b="1" dirty="0">
                <a:ea typeface="+mj-lt"/>
                <a:cs typeface="+mj-lt"/>
              </a:rPr>
              <a:t> </a:t>
            </a:r>
            <a:r>
              <a:rPr lang="en-US" sz="4800" b="1" dirty="0" err="1">
                <a:ea typeface="+mj-lt"/>
                <a:cs typeface="+mj-lt"/>
              </a:rPr>
              <a:t>niezbędne</a:t>
            </a:r>
            <a:r>
              <a:rPr lang="en-US" sz="4800" b="1" dirty="0">
                <a:ea typeface="+mj-lt"/>
                <a:cs typeface="+mj-lt"/>
              </a:rPr>
              <a:t> </a:t>
            </a:r>
            <a:br>
              <a:rPr lang="en-US" sz="4800" b="1" dirty="0"/>
            </a:br>
            <a:r>
              <a:rPr lang="en-US" sz="4800" b="1" dirty="0" err="1">
                <a:ea typeface="+mj-lt"/>
                <a:cs typeface="+mj-lt"/>
              </a:rPr>
              <a:t>przed</a:t>
            </a:r>
            <a:r>
              <a:rPr lang="en-US" sz="4800" b="1" dirty="0">
                <a:ea typeface="+mj-lt"/>
                <a:cs typeface="+mj-lt"/>
              </a:rPr>
              <a:t> </a:t>
            </a:r>
            <a:r>
              <a:rPr lang="en-US" sz="4800" b="1" dirty="0" err="1">
                <a:ea typeface="+mj-lt"/>
                <a:cs typeface="+mj-lt"/>
              </a:rPr>
              <a:t>migracją</a:t>
            </a:r>
            <a:endParaRPr lang="en-US" sz="3800" b="1" dirty="0" err="1">
              <a:ea typeface="Calibri Light" panose="020F0302020204030204"/>
              <a:cs typeface="Calibri Light"/>
            </a:endParaRP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8A902CC3-259B-D428-2818-E4DA7FED1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35" r="2110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1B3D3D-CABD-6EF3-62E7-D4B3F5AF8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l-PL" sz="1800" dirty="0">
                <a:cs typeface="Calibri"/>
              </a:rPr>
              <a:t>Zanim zaczniemy projekt (cele, wymagania, oczekiwania)</a:t>
            </a:r>
            <a:endParaRPr lang="pl-PL" sz="1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pl-PL" sz="1800" dirty="0">
                <a:ea typeface="+mn-lt"/>
                <a:cs typeface="+mn-lt"/>
              </a:rPr>
              <a:t>Dlaczego w ogóle chmura?</a:t>
            </a:r>
            <a:endParaRPr lang="en-US" sz="1800">
              <a:ea typeface="+mn-lt"/>
              <a:cs typeface="+mn-lt"/>
            </a:endParaRPr>
          </a:p>
          <a:p>
            <a:pPr lvl="1"/>
            <a:r>
              <a:rPr lang="pl-PL" sz="1800" dirty="0">
                <a:ea typeface="+mn-lt"/>
                <a:cs typeface="+mn-lt"/>
              </a:rPr>
              <a:t>Ucieczka od</a:t>
            </a:r>
          </a:p>
          <a:p>
            <a:pPr lvl="1"/>
            <a:r>
              <a:rPr lang="pl-PL" sz="1800" dirty="0">
                <a:ea typeface="+mn-lt"/>
                <a:cs typeface="+mn-lt"/>
              </a:rPr>
              <a:t>Ucieczka do</a:t>
            </a:r>
            <a:endParaRPr lang="pl-PL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pl-PL" sz="1800" dirty="0">
                <a:cs typeface="Calibri"/>
              </a:rPr>
              <a:t>Czynnik ludzki</a:t>
            </a:r>
            <a:endParaRPr lang="pl-PL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pl-PL" sz="1800" dirty="0">
                <a:cs typeface="Calibri"/>
              </a:rPr>
              <a:t>Czynnik korporacyjny</a:t>
            </a:r>
            <a:endParaRPr lang="pl-PL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pl-PL" sz="1800" dirty="0">
                <a:cs typeface="Calibri"/>
              </a:rPr>
              <a:t>Gruntowne zrozumienie docelowego rozwiązania i różnic w stosunku do istniejących platform</a:t>
            </a:r>
            <a:endParaRPr lang="pl-PL" sz="1800">
              <a:ea typeface="Calibri"/>
              <a:cs typeface="Calibri"/>
            </a:endParaRPr>
          </a:p>
          <a:p>
            <a:pPr lvl="1"/>
            <a:r>
              <a:rPr lang="pl-PL" sz="1800" dirty="0">
                <a:cs typeface="Calibri"/>
              </a:rPr>
              <a:t>Proces zarządzania zmianą</a:t>
            </a:r>
            <a:endParaRPr lang="pl-PL" sz="1800">
              <a:ea typeface="Calibri"/>
              <a:cs typeface="Calibri"/>
            </a:endParaRPr>
          </a:p>
          <a:p>
            <a:pPr lvl="1"/>
            <a:r>
              <a:rPr lang="pl-PL" sz="1800" dirty="0">
                <a:cs typeface="Calibri"/>
              </a:rPr>
              <a:t>Opracowanie wydajnej architektury i narzędzi przyjaznych dla administratorów i użytkowników</a:t>
            </a:r>
            <a:endParaRPr lang="pl-PL" sz="1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97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6C2B3F-8FED-0D9B-FA4A-28E5DB07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>
                <a:ea typeface="+mj-lt"/>
                <a:cs typeface="+mj-lt"/>
              </a:rPr>
              <a:t>Proces </a:t>
            </a:r>
            <a:r>
              <a:rPr lang="en-US" sz="4800" b="1" dirty="0" err="1">
                <a:ea typeface="+mj-lt"/>
                <a:cs typeface="+mj-lt"/>
              </a:rPr>
              <a:t>wyboru</a:t>
            </a:r>
            <a:r>
              <a:rPr lang="en-US" sz="4800" b="1" dirty="0">
                <a:ea typeface="+mj-lt"/>
                <a:cs typeface="+mj-lt"/>
              </a:rPr>
              <a:t> </a:t>
            </a:r>
            <a:br>
              <a:rPr lang="en-US" sz="4800" b="1" dirty="0">
                <a:ea typeface="+mj-lt"/>
                <a:cs typeface="+mj-lt"/>
              </a:rPr>
            </a:br>
            <a:r>
              <a:rPr lang="en-US" sz="4800" b="1" dirty="0" err="1">
                <a:ea typeface="+mj-lt"/>
                <a:cs typeface="+mj-lt"/>
              </a:rPr>
              <a:t>technologii</a:t>
            </a:r>
            <a:r>
              <a:rPr lang="en-US" sz="4800" b="1" dirty="0">
                <a:ea typeface="+mj-lt"/>
                <a:cs typeface="+mj-lt"/>
              </a:rPr>
              <a:t> </a:t>
            </a:r>
            <a:r>
              <a:rPr lang="en-US" sz="4800" b="1" dirty="0" err="1">
                <a:ea typeface="+mj-lt"/>
                <a:cs typeface="+mj-lt"/>
              </a:rPr>
              <a:t>chmurowej</a:t>
            </a:r>
            <a:endParaRPr lang="pl-PL" sz="4800" b="1" dirty="0" err="1">
              <a:cs typeface="Calibri Light" panose="020F0302020204030204"/>
            </a:endParaRPr>
          </a:p>
        </p:txBody>
      </p:sp>
      <p:pic>
        <p:nvPicPr>
          <p:cNvPr id="34" name="Obraz 34" descr="Obraz zawierający osoba, mężczyzna, ręka&#10;&#10;Opis wygenerowany automatycznie">
            <a:extLst>
              <a:ext uri="{FF2B5EF4-FFF2-40B4-BE49-F238E27FC236}">
                <a16:creationId xmlns:a16="http://schemas.microsoft.com/office/drawing/2014/main" id="{B8CF1455-C592-8376-D322-A5B461DCF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5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Symbol zastępczy zawartości 2">
            <a:extLst>
              <a:ext uri="{FF2B5EF4-FFF2-40B4-BE49-F238E27FC236}">
                <a16:creationId xmlns:a16="http://schemas.microsoft.com/office/drawing/2014/main" id="{D5391603-5319-752E-4B3A-8D0B698C9A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829899"/>
              </p:ext>
            </p:extLst>
          </p:nvPr>
        </p:nvGraphicFramePr>
        <p:xfrm>
          <a:off x="5297762" y="2183907"/>
          <a:ext cx="6251110" cy="380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015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6C2B3F-8FED-0D9B-FA4A-28E5DB07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>
                <a:ea typeface="+mj-lt"/>
                <a:cs typeface="+mj-lt"/>
              </a:rPr>
              <a:t>Proces </a:t>
            </a:r>
            <a:r>
              <a:rPr lang="en-US" sz="4800" b="1" dirty="0" err="1">
                <a:ea typeface="+mj-lt"/>
                <a:cs typeface="+mj-lt"/>
              </a:rPr>
              <a:t>wyboru</a:t>
            </a:r>
            <a:r>
              <a:rPr lang="en-US" sz="4800" b="1" dirty="0">
                <a:ea typeface="+mj-lt"/>
                <a:cs typeface="+mj-lt"/>
              </a:rPr>
              <a:t> </a:t>
            </a:r>
            <a:br>
              <a:rPr lang="en-US" sz="4800" b="1" dirty="0">
                <a:ea typeface="+mj-lt"/>
                <a:cs typeface="+mj-lt"/>
              </a:rPr>
            </a:br>
            <a:r>
              <a:rPr lang="en-US" sz="4800" b="1" dirty="0" err="1">
                <a:ea typeface="+mj-lt"/>
                <a:cs typeface="+mj-lt"/>
              </a:rPr>
              <a:t>technologii</a:t>
            </a:r>
            <a:r>
              <a:rPr lang="en-US" sz="4800" b="1" dirty="0">
                <a:ea typeface="+mj-lt"/>
                <a:cs typeface="+mj-lt"/>
              </a:rPr>
              <a:t> </a:t>
            </a:r>
            <a:r>
              <a:rPr lang="en-US" sz="4800" b="1" dirty="0" err="1">
                <a:ea typeface="+mj-lt"/>
                <a:cs typeface="+mj-lt"/>
              </a:rPr>
              <a:t>chmurowej</a:t>
            </a:r>
            <a:endParaRPr lang="pl-PL" sz="4800" b="1" dirty="0" err="1">
              <a:cs typeface="Calibri Light" panose="020F0302020204030204"/>
            </a:endParaRPr>
          </a:p>
        </p:txBody>
      </p:sp>
      <p:pic>
        <p:nvPicPr>
          <p:cNvPr id="34" name="Obraz 34" descr="Obraz zawierający osoba, mężczyzna, ręka&#10;&#10;Opis wygenerowany automatycznie">
            <a:extLst>
              <a:ext uri="{FF2B5EF4-FFF2-40B4-BE49-F238E27FC236}">
                <a16:creationId xmlns:a16="http://schemas.microsoft.com/office/drawing/2014/main" id="{B8CF1455-C592-8376-D322-A5B461DCF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5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Symbol zastępczy zawartości 2">
            <a:extLst>
              <a:ext uri="{FF2B5EF4-FFF2-40B4-BE49-F238E27FC236}">
                <a16:creationId xmlns:a16="http://schemas.microsoft.com/office/drawing/2014/main" id="{D5391603-5319-752E-4B3A-8D0B698C9A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368194"/>
              </p:ext>
            </p:extLst>
          </p:nvPr>
        </p:nvGraphicFramePr>
        <p:xfrm>
          <a:off x="5297762" y="2183907"/>
          <a:ext cx="6251110" cy="380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0842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F0CEF72-1EDC-2E82-6DDE-0A9B6FCC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>
                <a:ea typeface="+mj-lt"/>
                <a:cs typeface="+mj-lt"/>
              </a:rPr>
              <a:t>To </a:t>
            </a:r>
            <a:r>
              <a:rPr lang="en-US" sz="4800" b="1" dirty="0" err="1">
                <a:ea typeface="+mj-lt"/>
                <a:cs typeface="+mj-lt"/>
              </a:rPr>
              <a:t>nie</a:t>
            </a:r>
            <a:r>
              <a:rPr lang="en-US" sz="4800" b="1" dirty="0">
                <a:ea typeface="+mj-lt"/>
                <a:cs typeface="+mj-lt"/>
              </a:rPr>
              <a:t> </a:t>
            </a:r>
            <a:r>
              <a:rPr lang="en-US" sz="4800" b="1" dirty="0" err="1">
                <a:ea typeface="+mj-lt"/>
                <a:cs typeface="+mj-lt"/>
              </a:rPr>
              <a:t>może</a:t>
            </a:r>
            <a:r>
              <a:rPr lang="en-US" sz="4800" b="1" dirty="0">
                <a:ea typeface="+mj-lt"/>
                <a:cs typeface="+mj-lt"/>
              </a:rPr>
              <a:t> </a:t>
            </a:r>
            <a:r>
              <a:rPr lang="en-US" sz="4800" b="1" dirty="0" err="1">
                <a:ea typeface="+mj-lt"/>
                <a:cs typeface="+mj-lt"/>
              </a:rPr>
              <a:t>się</a:t>
            </a:r>
            <a:br>
              <a:rPr lang="en-US" sz="4800" b="1" dirty="0">
                <a:ea typeface="+mj-lt"/>
                <a:cs typeface="+mj-lt"/>
              </a:rPr>
            </a:br>
            <a:r>
              <a:rPr lang="en-US" sz="4800" b="1" dirty="0" err="1">
                <a:ea typeface="+mj-lt"/>
                <a:cs typeface="+mj-lt"/>
              </a:rPr>
              <a:t>nie</a:t>
            </a:r>
            <a:r>
              <a:rPr lang="en-US" sz="4800" b="1" dirty="0">
                <a:ea typeface="+mj-lt"/>
                <a:cs typeface="+mj-lt"/>
              </a:rPr>
              <a:t> </a:t>
            </a:r>
            <a:r>
              <a:rPr lang="en-US" sz="4800" b="1" dirty="0" err="1">
                <a:ea typeface="+mj-lt"/>
                <a:cs typeface="+mj-lt"/>
              </a:rPr>
              <a:t>udać</a:t>
            </a:r>
            <a:r>
              <a:rPr lang="en-US" sz="4800" b="1" dirty="0">
                <a:ea typeface="+mj-lt"/>
                <a:cs typeface="+mj-lt"/>
              </a:rPr>
              <a:t>!</a:t>
            </a:r>
            <a:endParaRPr lang="pl-PL" sz="4800" b="1" dirty="0">
              <a:cs typeface="Calibri Light" panose="020F0302020204030204"/>
            </a:endParaRP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F7B3F6-BC81-BCA1-B69E-38B274DFC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sz="1800" dirty="0">
                <a:cs typeface="Calibri"/>
              </a:rPr>
              <a:t>Typy migracji</a:t>
            </a:r>
          </a:p>
          <a:p>
            <a:pPr lvl="1"/>
            <a:r>
              <a:rPr lang="pl-PL" sz="1800" dirty="0">
                <a:cs typeface="Calibri"/>
              </a:rPr>
              <a:t>Lift and </a:t>
            </a:r>
            <a:r>
              <a:rPr lang="pl-PL" sz="1800" dirty="0" err="1">
                <a:cs typeface="Calibri"/>
              </a:rPr>
              <a:t>shift</a:t>
            </a:r>
            <a:r>
              <a:rPr lang="pl-PL" sz="1800" dirty="0">
                <a:cs typeface="Calibri"/>
              </a:rPr>
              <a:t> – </a:t>
            </a:r>
            <a:r>
              <a:rPr lang="pl-PL" sz="1800" dirty="0" err="1">
                <a:cs typeface="Calibri"/>
              </a:rPr>
              <a:t>copy</a:t>
            </a:r>
            <a:r>
              <a:rPr lang="pl-PL" sz="1800" dirty="0">
                <a:cs typeface="Calibri"/>
              </a:rPr>
              <a:t>/</a:t>
            </a:r>
            <a:r>
              <a:rPr lang="pl-PL" sz="1800" dirty="0" err="1">
                <a:cs typeface="Calibri"/>
              </a:rPr>
              <a:t>paste</a:t>
            </a:r>
            <a:endParaRPr lang="pl-PL" sz="1800" dirty="0">
              <a:cs typeface="Calibri"/>
            </a:endParaRPr>
          </a:p>
          <a:p>
            <a:pPr lvl="1"/>
            <a:r>
              <a:rPr lang="pl-PL" sz="1800" dirty="0"/>
              <a:t>LIFT-TINKER-AND-SHIFT – </a:t>
            </a:r>
            <a:r>
              <a:rPr lang="pl-PL" sz="1800" dirty="0" err="1"/>
              <a:t>copy</a:t>
            </a:r>
            <a:r>
              <a:rPr lang="pl-PL" sz="1800" dirty="0"/>
              <a:t>/</a:t>
            </a:r>
            <a:r>
              <a:rPr lang="pl-PL" sz="1800" dirty="0" err="1"/>
              <a:t>paste</a:t>
            </a:r>
            <a:r>
              <a:rPr lang="pl-PL" sz="1800" dirty="0"/>
              <a:t> plus wykorzystanie zalet chmury</a:t>
            </a:r>
            <a:endParaRPr lang="pl-PL" sz="1800" dirty="0">
              <a:cs typeface="Calibri"/>
            </a:endParaRPr>
          </a:p>
          <a:p>
            <a:pPr lvl="1"/>
            <a:r>
              <a:rPr lang="pl-PL" sz="1800" dirty="0">
                <a:cs typeface="Calibri"/>
              </a:rPr>
              <a:t>Re-</a:t>
            </a:r>
            <a:r>
              <a:rPr lang="pl-PL" sz="1800" dirty="0" err="1">
                <a:cs typeface="Calibri"/>
              </a:rPr>
              <a:t>architect</a:t>
            </a:r>
            <a:r>
              <a:rPr lang="pl-PL" sz="1800" dirty="0">
                <a:cs typeface="Calibri"/>
              </a:rPr>
              <a:t> -pełna migracja</a:t>
            </a:r>
          </a:p>
        </p:txBody>
      </p:sp>
      <p:pic>
        <p:nvPicPr>
          <p:cNvPr id="4" name="Obraz 5" descr="Obraz zawierający osoba, wewnątrz, komputer&#10;&#10;Opis wygenerowany automatycznie">
            <a:extLst>
              <a:ext uri="{FF2B5EF4-FFF2-40B4-BE49-F238E27FC236}">
                <a16:creationId xmlns:a16="http://schemas.microsoft.com/office/drawing/2014/main" id="{3C383B37-EE8D-9D76-B4E9-599A57AD3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" r="4292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095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6B72306-AC68-7581-C2F1-801080CD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 err="1">
                <a:ea typeface="+mj-lt"/>
                <a:cs typeface="+mj-lt"/>
              </a:rPr>
              <a:t>Poszło</a:t>
            </a:r>
            <a:r>
              <a:rPr lang="en-US" sz="4800" b="1" dirty="0">
                <a:ea typeface="+mj-lt"/>
                <a:cs typeface="+mj-lt"/>
              </a:rPr>
              <a:t> jak </a:t>
            </a:r>
            <a:br>
              <a:rPr lang="en-US" sz="4800" b="1" dirty="0">
                <a:ea typeface="+mj-lt"/>
                <a:cs typeface="+mj-lt"/>
              </a:rPr>
            </a:br>
            <a:r>
              <a:rPr lang="en-US" sz="4800" b="1" dirty="0" err="1">
                <a:ea typeface="+mj-lt"/>
                <a:cs typeface="+mj-lt"/>
              </a:rPr>
              <a:t>zawsze</a:t>
            </a:r>
            <a:r>
              <a:rPr lang="en-US" sz="4800" b="1" dirty="0">
                <a:ea typeface="+mj-lt"/>
                <a:cs typeface="+mj-lt"/>
              </a:rPr>
              <a:t>...</a:t>
            </a:r>
            <a:endParaRPr lang="pl-PL" sz="4800" b="1" dirty="0">
              <a:cs typeface="Calibri Light"/>
            </a:endParaRP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3652654-376E-45BF-12DB-E1046772E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6568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l-PL" sz="1800" dirty="0">
                <a:ea typeface="+mn-lt"/>
                <a:cs typeface="+mn-lt"/>
              </a:rPr>
              <a:t>Prowizorka zostaje "na zawsze"</a:t>
            </a:r>
            <a:endParaRPr lang="pl-PL" sz="1800" dirty="0">
              <a:cs typeface="Calibri"/>
            </a:endParaRPr>
          </a:p>
          <a:p>
            <a:pPr lvl="1"/>
            <a:r>
              <a:rPr lang="pl-PL" sz="1800" dirty="0">
                <a:cs typeface="Calibri"/>
              </a:rPr>
              <a:t>Strefy czasowe serwerów i obsługa stref czasowych przez technologie (</a:t>
            </a:r>
            <a:r>
              <a:rPr lang="pl-PL" sz="1800" dirty="0" err="1">
                <a:cs typeface="Calibri"/>
              </a:rPr>
              <a:t>deafult</a:t>
            </a:r>
            <a:r>
              <a:rPr lang="pl-PL" sz="1800" dirty="0">
                <a:cs typeface="Calibri"/>
              </a:rPr>
              <a:t>!)</a:t>
            </a:r>
          </a:p>
          <a:p>
            <a:pPr lvl="1"/>
            <a:r>
              <a:rPr lang="pl-PL" sz="1800" dirty="0">
                <a:cs typeface="Calibri"/>
              </a:rPr>
              <a:t>Równoległość </a:t>
            </a:r>
            <a:r>
              <a:rPr lang="pl-PL" sz="1800" dirty="0" err="1">
                <a:cs typeface="Calibri"/>
              </a:rPr>
              <a:t>ładowań</a:t>
            </a:r>
            <a:r>
              <a:rPr lang="pl-PL" sz="1800" dirty="0">
                <a:cs typeface="Calibri"/>
              </a:rPr>
              <a:t> do </a:t>
            </a:r>
            <a:r>
              <a:rPr lang="pl-PL" sz="1800" dirty="0" err="1">
                <a:cs typeface="Calibri"/>
              </a:rPr>
              <a:t>stage</a:t>
            </a:r>
            <a:endParaRPr lang="pl-PL" sz="1800" dirty="0">
              <a:cs typeface="Calibri"/>
            </a:endParaRPr>
          </a:p>
          <a:p>
            <a:pPr marL="0" indent="0">
              <a:buNone/>
            </a:pPr>
            <a:r>
              <a:rPr lang="pl-PL" sz="1800" dirty="0">
                <a:ea typeface="+mn-lt"/>
                <a:cs typeface="+mn-lt"/>
              </a:rPr>
              <a:t>Nie wszystko złoto co się świeci</a:t>
            </a:r>
            <a:endParaRPr lang="pl-PL" sz="1800" dirty="0">
              <a:cs typeface="Calibri"/>
            </a:endParaRPr>
          </a:p>
          <a:p>
            <a:pPr lvl="1"/>
            <a:r>
              <a:rPr lang="pl-PL" sz="1800" dirty="0">
                <a:cs typeface="Calibri"/>
              </a:rPr>
              <a:t>Klonowanie jako Święty </a:t>
            </a:r>
            <a:r>
              <a:rPr lang="pl-PL" sz="1800" dirty="0" err="1">
                <a:cs typeface="Calibri"/>
              </a:rPr>
              <a:t>Graal</a:t>
            </a:r>
            <a:r>
              <a:rPr lang="pl-PL" sz="1800" dirty="0">
                <a:cs typeface="Calibri"/>
              </a:rPr>
              <a:t> powielania/przygotowywania środowisk versus rzeczywistość administratora</a:t>
            </a:r>
          </a:p>
          <a:p>
            <a:pPr lvl="1"/>
            <a:r>
              <a:rPr lang="pl-PL" sz="1800" dirty="0">
                <a:cs typeface="Calibri"/>
              </a:rPr>
              <a:t>Ograniczenia podróży w czasie</a:t>
            </a:r>
          </a:p>
          <a:p>
            <a:pPr lvl="1"/>
            <a:r>
              <a:rPr lang="pl-PL" sz="1800" dirty="0">
                <a:cs typeface="Calibri"/>
              </a:rPr>
              <a:t>Materializacja widoków, ale jakich?</a:t>
            </a:r>
          </a:p>
          <a:p>
            <a:endParaRPr lang="pl-PL" sz="1500">
              <a:cs typeface="Calibri"/>
            </a:endParaRPr>
          </a:p>
        </p:txBody>
      </p:sp>
      <p:pic>
        <p:nvPicPr>
          <p:cNvPr id="4" name="Obraz 5" descr="Obraz zawierający osoba, mężczyzna, stojące&#10;&#10;Opis wygenerowany automatycznie">
            <a:extLst>
              <a:ext uri="{FF2B5EF4-FFF2-40B4-BE49-F238E27FC236}">
                <a16:creationId xmlns:a16="http://schemas.microsoft.com/office/drawing/2014/main" id="{3CF7497D-89E3-4BA1-4391-960FDEBE3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57" r="1808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780354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2bd1a82-f895-4b1c-b28d-4f71d19fab7c" xsi:nil="true"/>
    <lcf76f155ced4ddcb4097134ff3c332f xmlns="6fec1e54-e83d-4f8e-aa99-36f8e1a71ce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C6318CA366DA438F3B0869F3274B39" ma:contentTypeVersion="8" ma:contentTypeDescription="Create a new document." ma:contentTypeScope="" ma:versionID="fd4311c13080e249ff3a9f7b2c51273b">
  <xsd:schema xmlns:xsd="http://www.w3.org/2001/XMLSchema" xmlns:xs="http://www.w3.org/2001/XMLSchema" xmlns:p="http://schemas.microsoft.com/office/2006/metadata/properties" xmlns:ns2="6fec1e54-e83d-4f8e-aa99-36f8e1a71ce8" xmlns:ns3="12bd1a82-f895-4b1c-b28d-4f71d19fab7c" targetNamespace="http://schemas.microsoft.com/office/2006/metadata/properties" ma:root="true" ma:fieldsID="31c8c5f202c9cd3f675a4c99ae860c26" ns2:_="" ns3:_="">
    <xsd:import namespace="6fec1e54-e83d-4f8e-aa99-36f8e1a71ce8"/>
    <xsd:import namespace="12bd1a82-f895-4b1c-b28d-4f71d19fab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ec1e54-e83d-4f8e-aa99-36f8e1a71c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7410d5f-3f39-4c05-8499-b377f830fd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d1a82-f895-4b1c-b28d-4f71d19fab7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6c55e540-1e44-49dd-a26f-b41dc1ee49c1}" ma:internalName="TaxCatchAll" ma:showField="CatchAllData" ma:web="12bd1a82-f895-4b1c-b28d-4f71d19fab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72CDAF-75AD-4F8B-B99F-E54D2B53F5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7BBE2A-FCD5-4B69-B31A-3FD9D6CC464A}">
  <ds:schemaRefs>
    <ds:schemaRef ds:uri="6fec1e54-e83d-4f8e-aa99-36f8e1a71ce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  <ds:schemaRef ds:uri="12bd1a82-f895-4b1c-b28d-4f71d19fab7c"/>
  </ds:schemaRefs>
</ds:datastoreItem>
</file>

<file path=customXml/itemProps3.xml><?xml version="1.0" encoding="utf-8"?>
<ds:datastoreItem xmlns:ds="http://schemas.openxmlformats.org/officeDocument/2006/customXml" ds:itemID="{959CFBB4-DA3C-4719-8728-372034E72C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ec1e54-e83d-4f8e-aa99-36f8e1a71ce8"/>
    <ds:schemaRef ds:uri="12bd1a82-f895-4b1c-b28d-4f71d19fab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387</Words>
  <Application>Microsoft Office PowerPoint</Application>
  <PresentationFormat>Panoramiczny</PresentationFormat>
  <Paragraphs>62</Paragraphs>
  <Slides>13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Motyw pakietu Office</vt:lpstr>
      <vt:lpstr>Office Theme</vt:lpstr>
      <vt:lpstr>Prezentacja programu PowerPoint</vt:lpstr>
      <vt:lpstr>Sublimacja żelaza do chmury</vt:lpstr>
      <vt:lpstr>Agenda</vt:lpstr>
      <vt:lpstr>Sublimacja o co chodzi?</vt:lpstr>
      <vt:lpstr>Przygotowanie niezbędne  przed migracją</vt:lpstr>
      <vt:lpstr>Proces wyboru  technologii chmurowej</vt:lpstr>
      <vt:lpstr>Proces wyboru  technologii chmurowej</vt:lpstr>
      <vt:lpstr>To nie może się nie udać!</vt:lpstr>
      <vt:lpstr>Poszło jak  zawsze...</vt:lpstr>
      <vt:lpstr>A jednak się kręci!</vt:lpstr>
      <vt:lpstr>A jednak się kręci!</vt:lpstr>
      <vt:lpstr>Sesja pytań i odpowiedzi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lastModifiedBy>Przemysław Fabianowicz</cp:lastModifiedBy>
  <cp:revision>475</cp:revision>
  <dcterms:created xsi:type="dcterms:W3CDTF">2022-05-05T09:43:58Z</dcterms:created>
  <dcterms:modified xsi:type="dcterms:W3CDTF">2022-05-12T07:42:40Z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0x010100DDC6318CA366DA438F3B0869F3274B39</vt:lpwstr>
  </property>
</Properties>
</file>